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62" r:id="rId9"/>
  </p:sldMasterIdLst>
  <p:notesMasterIdLst>
    <p:notesMasterId r:id="rId33"/>
  </p:notesMasterIdLst>
  <p:sldIdLst>
    <p:sldId id="280" r:id="rId10"/>
    <p:sldId id="294" r:id="rId11"/>
    <p:sldId id="282" r:id="rId12"/>
    <p:sldId id="283" r:id="rId13"/>
    <p:sldId id="279" r:id="rId14"/>
    <p:sldId id="261" r:id="rId15"/>
    <p:sldId id="287" r:id="rId16"/>
    <p:sldId id="260" r:id="rId17"/>
    <p:sldId id="263" r:id="rId18"/>
    <p:sldId id="290" r:id="rId19"/>
    <p:sldId id="291" r:id="rId20"/>
    <p:sldId id="292" r:id="rId21"/>
    <p:sldId id="293" r:id="rId22"/>
    <p:sldId id="284" r:id="rId23"/>
    <p:sldId id="286" r:id="rId24"/>
    <p:sldId id="285" r:id="rId25"/>
    <p:sldId id="289" r:id="rId26"/>
    <p:sldId id="264" r:id="rId27"/>
    <p:sldId id="295" r:id="rId28"/>
    <p:sldId id="272" r:id="rId29"/>
    <p:sldId id="270" r:id="rId30"/>
    <p:sldId id="288" r:id="rId31"/>
    <p:sldId id="296" r:id="rId32"/>
  </p:sldIdLst>
  <p:sldSz cx="9144000" cy="6858000" type="screen4x3"/>
  <p:notesSz cx="6858000" cy="9144000"/>
  <p:embeddedFontLst>
    <p:embeddedFont>
      <p:font typeface="Calibri Light" panose="020F0302020204030204" pitchFamily="34" charset="0"/>
      <p:regular r:id="rId34"/>
      <p:italic r:id="rId35"/>
    </p:embeddedFont>
    <p:embeddedFont>
      <p:font typeface="Verdana" panose="020B0604030504040204"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Book Antiqua" panose="02040602050305030304" pitchFamily="18" charset="0"/>
      <p:regular r:id="rId44"/>
      <p:bold r:id="rId45"/>
      <p:italic r:id="rId46"/>
      <p:boldItalic r:id="rId47"/>
    </p:embeddedFont>
    <p:embeddedFont>
      <p:font typeface="Cambria Math" panose="02040503050406030204" pitchFamily="18" charset="0"/>
      <p:regular r:id="rId48"/>
    </p:embeddedFont>
    <p:embeddedFont>
      <p:font typeface="Garamond" panose="02020404030301010803" pitchFamily="18" charset="0"/>
      <p:regular r:id="rId49"/>
      <p:bold r:id="rId50"/>
      <p:italic r:id="rId51"/>
    </p:embeddedFont>
    <p:embeddedFont>
      <p:font typeface="NikoshBAN" panose="02000000000000000000" pitchFamily="2"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00"/>
    <a:srgbClr val="0000FF"/>
    <a:srgbClr val="CC00CC"/>
    <a:srgbClr val="9900CC"/>
    <a:srgbClr val="990099"/>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6.fntdata"/><Relationship Id="rId21" Type="http://schemas.openxmlformats.org/officeDocument/2006/relationships/slide" Target="slides/slide12.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font" Target="fonts/font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18.fntdata"/><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03B023-2BA4-4018-981F-046EBD526ED3}" type="datetimeFigureOut">
              <a:rPr lang="en-US" smtClean="0"/>
              <a:t>11/27/2024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449A4-6D3A-45A2-8C33-D4CD51416A0F}" type="slidenum">
              <a:rPr lang="en-US" smtClean="0"/>
              <a:t>‹#›</a:t>
            </a:fld>
            <a:endParaRPr lang="en-US"/>
          </a:p>
        </p:txBody>
      </p:sp>
    </p:spTree>
    <p:extLst>
      <p:ext uri="{BB962C8B-B14F-4D97-AF65-F5344CB8AC3E}">
        <p14:creationId xmlns:p14="http://schemas.microsoft.com/office/powerpoint/2010/main" val="291105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449A4-6D3A-45A2-8C33-D4CD51416A0F}" type="slidenum">
              <a:rPr lang="en-US" smtClean="0"/>
              <a:t>9</a:t>
            </a:fld>
            <a:endParaRPr lang="en-US"/>
          </a:p>
        </p:txBody>
      </p:sp>
    </p:spTree>
    <p:extLst>
      <p:ext uri="{BB962C8B-B14F-4D97-AF65-F5344CB8AC3E}">
        <p14:creationId xmlns:p14="http://schemas.microsoft.com/office/powerpoint/2010/main" val="171568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2449A4-6D3A-45A2-8C33-D4CD51416A0F}" type="slidenum">
              <a:rPr lang="en-US" smtClean="0"/>
              <a:t>18</a:t>
            </a:fld>
            <a:endParaRPr lang="en-US"/>
          </a:p>
        </p:txBody>
      </p:sp>
    </p:spTree>
    <p:extLst>
      <p:ext uri="{BB962C8B-B14F-4D97-AF65-F5344CB8AC3E}">
        <p14:creationId xmlns:p14="http://schemas.microsoft.com/office/powerpoint/2010/main" val="86226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49CBC8-9371-4D7E-85D5-CF22A4A7E915}" type="datetime1">
              <a:rPr lang="en-US" smtClean="0"/>
              <a:t>11/27/2024</a:t>
            </a:fld>
            <a:endParaRPr lang="en-US"/>
          </a:p>
        </p:txBody>
      </p:sp>
      <p:sp>
        <p:nvSpPr>
          <p:cNvPr id="5" name="Footer Placeholder 4"/>
          <p:cNvSpPr>
            <a:spLocks noGrp="1"/>
          </p:cNvSpPr>
          <p:nvPr>
            <p:ph type="ftr" sz="quarter" idx="11"/>
          </p:nvPr>
        </p:nvSpPr>
        <p:spPr/>
        <p:txBody>
          <a:bodyPr/>
          <a:lstStyle/>
          <a:p>
            <a:r>
              <a:rPr lang="as-IN" smtClean="0"/>
              <a:t>টিকেন্দ্র লাল মজুমদার </a:t>
            </a:r>
            <a:endParaRPr lang="en-US"/>
          </a:p>
        </p:txBody>
      </p:sp>
      <p:sp>
        <p:nvSpPr>
          <p:cNvPr id="6" name="Slide Number Placeholder 5"/>
          <p:cNvSpPr>
            <a:spLocks noGrp="1"/>
          </p:cNvSpPr>
          <p:nvPr>
            <p:ph type="sldNum" sz="quarter" idx="12"/>
          </p:nvPr>
        </p:nvSpPr>
        <p:spPr/>
        <p:txBody>
          <a:bodyPr/>
          <a:lstStyle/>
          <a:p>
            <a:fld id="{5BDB2130-3DD1-4D82-84E4-73AC9C8B378E}" type="slidenum">
              <a:rPr lang="en-US" smtClean="0"/>
              <a:t>‹#›</a:t>
            </a:fld>
            <a:endParaRPr lang="en-US"/>
          </a:p>
        </p:txBody>
      </p:sp>
    </p:spTree>
    <p:extLst>
      <p:ext uri="{BB962C8B-B14F-4D97-AF65-F5344CB8AC3E}">
        <p14:creationId xmlns:p14="http://schemas.microsoft.com/office/powerpoint/2010/main" val="2902908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6A858-EDDB-4A8E-9179-3633242DD4C8}" type="datetime1">
              <a:rPr lang="en-US" smtClean="0"/>
              <a:t>11/27/2024</a:t>
            </a:fld>
            <a:endParaRPr lang="en-US"/>
          </a:p>
        </p:txBody>
      </p:sp>
      <p:sp>
        <p:nvSpPr>
          <p:cNvPr id="5" name="Footer Placeholder 4"/>
          <p:cNvSpPr>
            <a:spLocks noGrp="1"/>
          </p:cNvSpPr>
          <p:nvPr>
            <p:ph type="ftr" sz="quarter" idx="11"/>
          </p:nvPr>
        </p:nvSpPr>
        <p:spPr/>
        <p:txBody>
          <a:bodyPr/>
          <a:lstStyle/>
          <a:p>
            <a:r>
              <a:rPr lang="as-IN" smtClean="0"/>
              <a:t>টিকেন্দ্র লাল মজুমদার </a:t>
            </a:r>
            <a:endParaRPr lang="en-US"/>
          </a:p>
        </p:txBody>
      </p:sp>
      <p:sp>
        <p:nvSpPr>
          <p:cNvPr id="6" name="Slide Number Placeholder 5"/>
          <p:cNvSpPr>
            <a:spLocks noGrp="1"/>
          </p:cNvSpPr>
          <p:nvPr>
            <p:ph type="sldNum" sz="quarter" idx="12"/>
          </p:nvPr>
        </p:nvSpPr>
        <p:spPr/>
        <p:txBody>
          <a:bodyPr/>
          <a:lstStyle/>
          <a:p>
            <a:fld id="{5BDB2130-3DD1-4D82-84E4-73AC9C8B378E}" type="slidenum">
              <a:rPr lang="en-US" smtClean="0"/>
              <a:t>‹#›</a:t>
            </a:fld>
            <a:endParaRPr lang="en-US"/>
          </a:p>
        </p:txBody>
      </p:sp>
    </p:spTree>
    <p:extLst>
      <p:ext uri="{BB962C8B-B14F-4D97-AF65-F5344CB8AC3E}">
        <p14:creationId xmlns:p14="http://schemas.microsoft.com/office/powerpoint/2010/main" val="286259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EFAB9-E071-4C67-8F9A-E6BFB2F43999}" type="datetime1">
              <a:rPr lang="en-US" smtClean="0"/>
              <a:t>11/27/2024</a:t>
            </a:fld>
            <a:endParaRPr lang="en-US"/>
          </a:p>
        </p:txBody>
      </p:sp>
      <p:sp>
        <p:nvSpPr>
          <p:cNvPr id="5" name="Footer Placeholder 4"/>
          <p:cNvSpPr>
            <a:spLocks noGrp="1"/>
          </p:cNvSpPr>
          <p:nvPr>
            <p:ph type="ftr" sz="quarter" idx="11"/>
          </p:nvPr>
        </p:nvSpPr>
        <p:spPr/>
        <p:txBody>
          <a:bodyPr/>
          <a:lstStyle/>
          <a:p>
            <a:r>
              <a:rPr lang="as-IN" smtClean="0"/>
              <a:t>টিকেন্দ্র লাল মজুমদার </a:t>
            </a:r>
            <a:endParaRPr lang="en-US"/>
          </a:p>
        </p:txBody>
      </p:sp>
      <p:sp>
        <p:nvSpPr>
          <p:cNvPr id="6" name="Slide Number Placeholder 5"/>
          <p:cNvSpPr>
            <a:spLocks noGrp="1"/>
          </p:cNvSpPr>
          <p:nvPr>
            <p:ph type="sldNum" sz="quarter" idx="12"/>
          </p:nvPr>
        </p:nvSpPr>
        <p:spPr/>
        <p:txBody>
          <a:bodyPr/>
          <a:lstStyle/>
          <a:p>
            <a:fld id="{5BDB2130-3DD1-4D82-84E4-73AC9C8B378E}" type="slidenum">
              <a:rPr lang="en-US" smtClean="0"/>
              <a:t>‹#›</a:t>
            </a:fld>
            <a:endParaRPr lang="en-US"/>
          </a:p>
        </p:txBody>
      </p:sp>
    </p:spTree>
    <p:extLst>
      <p:ext uri="{BB962C8B-B14F-4D97-AF65-F5344CB8AC3E}">
        <p14:creationId xmlns:p14="http://schemas.microsoft.com/office/powerpoint/2010/main" val="174499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9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30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082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7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37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414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6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6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810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22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04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3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60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27903-EE4F-4C09-A3DE-8FBD2DCF4F86}" type="datetime1">
              <a:rPr lang="en-US" smtClean="0"/>
              <a:t>11/27/2024</a:t>
            </a:fld>
            <a:endParaRPr lang="en-US"/>
          </a:p>
        </p:txBody>
      </p:sp>
      <p:sp>
        <p:nvSpPr>
          <p:cNvPr id="5" name="Footer Placeholder 4"/>
          <p:cNvSpPr>
            <a:spLocks noGrp="1"/>
          </p:cNvSpPr>
          <p:nvPr>
            <p:ph type="ftr" sz="quarter" idx="11"/>
          </p:nvPr>
        </p:nvSpPr>
        <p:spPr/>
        <p:txBody>
          <a:bodyPr/>
          <a:lstStyle/>
          <a:p>
            <a:r>
              <a:rPr lang="as-IN" smtClean="0"/>
              <a:t>টিকেন্দ্র লাল মজুমদার </a:t>
            </a:r>
            <a:endParaRPr lang="en-US"/>
          </a:p>
        </p:txBody>
      </p:sp>
      <p:sp>
        <p:nvSpPr>
          <p:cNvPr id="6" name="Slide Number Placeholder 5"/>
          <p:cNvSpPr>
            <a:spLocks noGrp="1"/>
          </p:cNvSpPr>
          <p:nvPr>
            <p:ph type="sldNum" sz="quarter" idx="12"/>
          </p:nvPr>
        </p:nvSpPr>
        <p:spPr/>
        <p:txBody>
          <a:bodyPr/>
          <a:lstStyle/>
          <a:p>
            <a:fld id="{5BDB2130-3DD1-4D82-84E4-73AC9C8B378E}" type="slidenum">
              <a:rPr lang="en-US" smtClean="0"/>
              <a:t>‹#›</a:t>
            </a:fld>
            <a:endParaRPr lang="en-US"/>
          </a:p>
        </p:txBody>
      </p:sp>
    </p:spTree>
    <p:extLst>
      <p:ext uri="{BB962C8B-B14F-4D97-AF65-F5344CB8AC3E}">
        <p14:creationId xmlns:p14="http://schemas.microsoft.com/office/powerpoint/2010/main" val="1188153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884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292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1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91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56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49CBC8-9371-4D7E-85D5-CF22A4A7E915}" type="datetime1">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570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27903-EE4F-4C09-A3DE-8FBD2DCF4F86}" type="datetime1">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2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915CD-F076-4CFA-BF52-0372215B3803}" type="datetime1">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285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F5041-6BB2-45C2-97B5-C64BED547F2B}" type="datetime1">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9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0C96E8-2C15-475C-8B27-944B3241DD8A}" type="datetime1">
              <a:rPr lang="en-US" smtClean="0">
                <a:solidFill>
                  <a:prstClr val="black">
                    <a:tint val="75000"/>
                  </a:prstClr>
                </a:solidFill>
              </a:rPr>
              <a:pPr/>
              <a:t>11/27/2024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32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C508AE-7D38-4F82-9BCF-222D7B21A121}" type="datetime1">
              <a:rPr lang="en-US" smtClean="0">
                <a:solidFill>
                  <a:prstClr val="black">
                    <a:tint val="75000"/>
                  </a:prstClr>
                </a:solidFill>
              </a:rPr>
              <a:pPr/>
              <a:t>11/27/2024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852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C8E00-8648-4870-9434-A388527E3F3F}" type="datetime1">
              <a:rPr lang="en-US" smtClean="0">
                <a:solidFill>
                  <a:prstClr val="black">
                    <a:tint val="75000"/>
                  </a:prstClr>
                </a:solidFill>
              </a:rPr>
              <a:pPr/>
              <a:t>11/27/2024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74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915CD-F076-4CFA-BF52-0372215B3803}" type="datetime1">
              <a:rPr lang="en-US" smtClean="0"/>
              <a:t>11/27/2024</a:t>
            </a:fld>
            <a:endParaRPr lang="en-US"/>
          </a:p>
        </p:txBody>
      </p:sp>
      <p:sp>
        <p:nvSpPr>
          <p:cNvPr id="5" name="Footer Placeholder 4"/>
          <p:cNvSpPr>
            <a:spLocks noGrp="1"/>
          </p:cNvSpPr>
          <p:nvPr>
            <p:ph type="ftr" sz="quarter" idx="11"/>
          </p:nvPr>
        </p:nvSpPr>
        <p:spPr/>
        <p:txBody>
          <a:bodyPr/>
          <a:lstStyle/>
          <a:p>
            <a:r>
              <a:rPr lang="as-IN" smtClean="0"/>
              <a:t>টিকেন্দ্র লাল মজুমদার </a:t>
            </a:r>
            <a:endParaRPr lang="en-US"/>
          </a:p>
        </p:txBody>
      </p:sp>
      <p:sp>
        <p:nvSpPr>
          <p:cNvPr id="6" name="Slide Number Placeholder 5"/>
          <p:cNvSpPr>
            <a:spLocks noGrp="1"/>
          </p:cNvSpPr>
          <p:nvPr>
            <p:ph type="sldNum" sz="quarter" idx="12"/>
          </p:nvPr>
        </p:nvSpPr>
        <p:spPr/>
        <p:txBody>
          <a:bodyPr/>
          <a:lstStyle/>
          <a:p>
            <a:fld id="{5BDB2130-3DD1-4D82-84E4-73AC9C8B378E}" type="slidenum">
              <a:rPr lang="en-US" smtClean="0"/>
              <a:t>‹#›</a:t>
            </a:fld>
            <a:endParaRPr lang="en-US"/>
          </a:p>
        </p:txBody>
      </p:sp>
    </p:spTree>
    <p:extLst>
      <p:ext uri="{BB962C8B-B14F-4D97-AF65-F5344CB8AC3E}">
        <p14:creationId xmlns:p14="http://schemas.microsoft.com/office/powerpoint/2010/main" val="1276891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02C18-F239-4FCD-97F7-5188C3CC60C0}" type="datetime1">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416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DC62F-5A6D-441F-966B-811D7B20293A}" type="datetime1">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642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6A858-EDDB-4A8E-9179-3633242DD4C8}" type="datetime1">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345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EFAB9-E071-4C67-8F9A-E6BFB2F43999}" type="datetime1">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830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49CBC8-9371-4D7E-85D5-CF22A4A7E915}" type="datetime1">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374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27903-EE4F-4C09-A3DE-8FBD2DCF4F86}" type="datetime1">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931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915CD-F076-4CFA-BF52-0372215B3803}" type="datetime1">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89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F5041-6BB2-45C2-97B5-C64BED547F2B}" type="datetime1">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422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0C96E8-2C15-475C-8B27-944B3241DD8A}" type="datetime1">
              <a:rPr lang="en-US" smtClean="0">
                <a:solidFill>
                  <a:prstClr val="black">
                    <a:tint val="75000"/>
                  </a:prstClr>
                </a:solidFill>
              </a:rPr>
              <a:pPr/>
              <a:t>11/27/2024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070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C508AE-7D38-4F82-9BCF-222D7B21A121}" type="datetime1">
              <a:rPr lang="en-US" smtClean="0">
                <a:solidFill>
                  <a:prstClr val="black">
                    <a:tint val="75000"/>
                  </a:prstClr>
                </a:solidFill>
              </a:rPr>
              <a:pPr/>
              <a:t>11/27/2024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58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F5041-6BB2-45C2-97B5-C64BED547F2B}" type="datetime1">
              <a:rPr lang="en-US" smtClean="0"/>
              <a:t>11/27/2024</a:t>
            </a:fld>
            <a:endParaRPr lang="en-US"/>
          </a:p>
        </p:txBody>
      </p:sp>
      <p:sp>
        <p:nvSpPr>
          <p:cNvPr id="6" name="Footer Placeholder 5"/>
          <p:cNvSpPr>
            <a:spLocks noGrp="1"/>
          </p:cNvSpPr>
          <p:nvPr>
            <p:ph type="ftr" sz="quarter" idx="11"/>
          </p:nvPr>
        </p:nvSpPr>
        <p:spPr/>
        <p:txBody>
          <a:bodyPr/>
          <a:lstStyle/>
          <a:p>
            <a:r>
              <a:rPr lang="as-IN" smtClean="0"/>
              <a:t>টিকেন্দ্র লাল মজুমদার </a:t>
            </a:r>
            <a:endParaRPr lang="en-US"/>
          </a:p>
        </p:txBody>
      </p:sp>
      <p:sp>
        <p:nvSpPr>
          <p:cNvPr id="7" name="Slide Number Placeholder 6"/>
          <p:cNvSpPr>
            <a:spLocks noGrp="1"/>
          </p:cNvSpPr>
          <p:nvPr>
            <p:ph type="sldNum" sz="quarter" idx="12"/>
          </p:nvPr>
        </p:nvSpPr>
        <p:spPr/>
        <p:txBody>
          <a:bodyPr/>
          <a:lstStyle/>
          <a:p>
            <a:fld id="{5BDB2130-3DD1-4D82-84E4-73AC9C8B378E}" type="slidenum">
              <a:rPr lang="en-US" smtClean="0"/>
              <a:t>‹#›</a:t>
            </a:fld>
            <a:endParaRPr lang="en-US"/>
          </a:p>
        </p:txBody>
      </p:sp>
    </p:spTree>
    <p:extLst>
      <p:ext uri="{BB962C8B-B14F-4D97-AF65-F5344CB8AC3E}">
        <p14:creationId xmlns:p14="http://schemas.microsoft.com/office/powerpoint/2010/main" val="927575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C8E00-8648-4870-9434-A388527E3F3F}" type="datetime1">
              <a:rPr lang="en-US" smtClean="0">
                <a:solidFill>
                  <a:prstClr val="black">
                    <a:tint val="75000"/>
                  </a:prstClr>
                </a:solidFill>
              </a:rPr>
              <a:pPr/>
              <a:t>11/27/2024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11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02C18-F239-4FCD-97F7-5188C3CC60C0}" type="datetime1">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23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DC62F-5A6D-441F-966B-811D7B20293A}" type="datetime1">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455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6A858-EDDB-4A8E-9179-3633242DD4C8}" type="datetime1">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397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EFAB9-E071-4C67-8F9A-E6BFB2F43999}" type="datetime1">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259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057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797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0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340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136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36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0C96E8-2C15-475C-8B27-944B3241DD8A}" type="datetime1">
              <a:rPr lang="en-US" smtClean="0"/>
              <a:t>11/27/2024</a:t>
            </a:fld>
            <a:endParaRPr lang="en-US"/>
          </a:p>
        </p:txBody>
      </p:sp>
      <p:sp>
        <p:nvSpPr>
          <p:cNvPr id="8" name="Footer Placeholder 7"/>
          <p:cNvSpPr>
            <a:spLocks noGrp="1"/>
          </p:cNvSpPr>
          <p:nvPr>
            <p:ph type="ftr" sz="quarter" idx="11"/>
          </p:nvPr>
        </p:nvSpPr>
        <p:spPr/>
        <p:txBody>
          <a:bodyPr/>
          <a:lstStyle/>
          <a:p>
            <a:r>
              <a:rPr lang="as-IN" smtClean="0"/>
              <a:t>টিকেন্দ্র লাল মজুমদার </a:t>
            </a:r>
            <a:endParaRPr lang="en-US"/>
          </a:p>
        </p:txBody>
      </p:sp>
      <p:sp>
        <p:nvSpPr>
          <p:cNvPr id="9" name="Slide Number Placeholder 8"/>
          <p:cNvSpPr>
            <a:spLocks noGrp="1"/>
          </p:cNvSpPr>
          <p:nvPr>
            <p:ph type="sldNum" sz="quarter" idx="12"/>
          </p:nvPr>
        </p:nvSpPr>
        <p:spPr/>
        <p:txBody>
          <a:bodyPr/>
          <a:lstStyle/>
          <a:p>
            <a:fld id="{5BDB2130-3DD1-4D82-84E4-73AC9C8B378E}" type="slidenum">
              <a:rPr lang="en-US" smtClean="0"/>
              <a:t>‹#›</a:t>
            </a:fld>
            <a:endParaRPr lang="en-US"/>
          </a:p>
        </p:txBody>
      </p:sp>
    </p:spTree>
    <p:extLst>
      <p:ext uri="{BB962C8B-B14F-4D97-AF65-F5344CB8AC3E}">
        <p14:creationId xmlns:p14="http://schemas.microsoft.com/office/powerpoint/2010/main" val="3425481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984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562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6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211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6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1674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8077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049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0338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1326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099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59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C508AE-7D38-4F82-9BCF-222D7B21A121}" type="datetime1">
              <a:rPr lang="en-US" smtClean="0"/>
              <a:t>11/27/2024</a:t>
            </a:fld>
            <a:endParaRPr lang="en-US"/>
          </a:p>
        </p:txBody>
      </p:sp>
      <p:sp>
        <p:nvSpPr>
          <p:cNvPr id="4" name="Footer Placeholder 3"/>
          <p:cNvSpPr>
            <a:spLocks noGrp="1"/>
          </p:cNvSpPr>
          <p:nvPr>
            <p:ph type="ftr" sz="quarter" idx="11"/>
          </p:nvPr>
        </p:nvSpPr>
        <p:spPr/>
        <p:txBody>
          <a:bodyPr/>
          <a:lstStyle/>
          <a:p>
            <a:r>
              <a:rPr lang="as-IN" smtClean="0"/>
              <a:t>টিকেন্দ্র লাল মজুমদার </a:t>
            </a:r>
            <a:endParaRPr lang="en-US"/>
          </a:p>
        </p:txBody>
      </p:sp>
      <p:sp>
        <p:nvSpPr>
          <p:cNvPr id="5" name="Slide Number Placeholder 4"/>
          <p:cNvSpPr>
            <a:spLocks noGrp="1"/>
          </p:cNvSpPr>
          <p:nvPr>
            <p:ph type="sldNum" sz="quarter" idx="12"/>
          </p:nvPr>
        </p:nvSpPr>
        <p:spPr/>
        <p:txBody>
          <a:bodyPr/>
          <a:lstStyle/>
          <a:p>
            <a:fld id="{5BDB2130-3DD1-4D82-84E4-73AC9C8B378E}" type="slidenum">
              <a:rPr lang="en-US" smtClean="0"/>
              <a:t>‹#›</a:t>
            </a:fld>
            <a:endParaRPr lang="en-US"/>
          </a:p>
        </p:txBody>
      </p:sp>
    </p:spTree>
    <p:extLst>
      <p:ext uri="{BB962C8B-B14F-4D97-AF65-F5344CB8AC3E}">
        <p14:creationId xmlns:p14="http://schemas.microsoft.com/office/powerpoint/2010/main" val="20929698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190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74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6000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261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5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6459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309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694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6679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7807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37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C8E00-8648-4870-9434-A388527E3F3F}" type="datetime1">
              <a:rPr lang="en-US" smtClean="0"/>
              <a:t>11/27/2024</a:t>
            </a:fld>
            <a:endParaRPr lang="en-US"/>
          </a:p>
        </p:txBody>
      </p:sp>
      <p:sp>
        <p:nvSpPr>
          <p:cNvPr id="3" name="Footer Placeholder 2"/>
          <p:cNvSpPr>
            <a:spLocks noGrp="1"/>
          </p:cNvSpPr>
          <p:nvPr>
            <p:ph type="ftr" sz="quarter" idx="11"/>
          </p:nvPr>
        </p:nvSpPr>
        <p:spPr/>
        <p:txBody>
          <a:bodyPr/>
          <a:lstStyle/>
          <a:p>
            <a:r>
              <a:rPr lang="as-IN" smtClean="0"/>
              <a:t>টিকেন্দ্র লাল মজুমদার </a:t>
            </a:r>
            <a:endParaRPr lang="en-US"/>
          </a:p>
        </p:txBody>
      </p:sp>
      <p:sp>
        <p:nvSpPr>
          <p:cNvPr id="4" name="Slide Number Placeholder 3"/>
          <p:cNvSpPr>
            <a:spLocks noGrp="1"/>
          </p:cNvSpPr>
          <p:nvPr>
            <p:ph type="sldNum" sz="quarter" idx="12"/>
          </p:nvPr>
        </p:nvSpPr>
        <p:spPr/>
        <p:txBody>
          <a:bodyPr/>
          <a:lstStyle/>
          <a:p>
            <a:fld id="{5BDB2130-3DD1-4D82-84E4-73AC9C8B378E}" type="slidenum">
              <a:rPr lang="en-US" smtClean="0"/>
              <a:t>‹#›</a:t>
            </a:fld>
            <a:endParaRPr lang="en-US"/>
          </a:p>
        </p:txBody>
      </p:sp>
    </p:spTree>
    <p:extLst>
      <p:ext uri="{BB962C8B-B14F-4D97-AF65-F5344CB8AC3E}">
        <p14:creationId xmlns:p14="http://schemas.microsoft.com/office/powerpoint/2010/main" val="34576916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1051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870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5110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7295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4899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124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78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269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54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62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02C18-F239-4FCD-97F7-5188C3CC60C0}" type="datetime1">
              <a:rPr lang="en-US" smtClean="0"/>
              <a:t>11/27/2024</a:t>
            </a:fld>
            <a:endParaRPr lang="en-US"/>
          </a:p>
        </p:txBody>
      </p:sp>
      <p:sp>
        <p:nvSpPr>
          <p:cNvPr id="6" name="Footer Placeholder 5"/>
          <p:cNvSpPr>
            <a:spLocks noGrp="1"/>
          </p:cNvSpPr>
          <p:nvPr>
            <p:ph type="ftr" sz="quarter" idx="11"/>
          </p:nvPr>
        </p:nvSpPr>
        <p:spPr/>
        <p:txBody>
          <a:bodyPr/>
          <a:lstStyle/>
          <a:p>
            <a:r>
              <a:rPr lang="as-IN" smtClean="0"/>
              <a:t>টিকেন্দ্র লাল মজুমদার </a:t>
            </a:r>
            <a:endParaRPr lang="en-US"/>
          </a:p>
        </p:txBody>
      </p:sp>
      <p:sp>
        <p:nvSpPr>
          <p:cNvPr id="7" name="Slide Number Placeholder 6"/>
          <p:cNvSpPr>
            <a:spLocks noGrp="1"/>
          </p:cNvSpPr>
          <p:nvPr>
            <p:ph type="sldNum" sz="quarter" idx="12"/>
          </p:nvPr>
        </p:nvSpPr>
        <p:spPr/>
        <p:txBody>
          <a:bodyPr/>
          <a:lstStyle/>
          <a:p>
            <a:fld id="{5BDB2130-3DD1-4D82-84E4-73AC9C8B378E}" type="slidenum">
              <a:rPr lang="en-US" smtClean="0"/>
              <a:t>‹#›</a:t>
            </a:fld>
            <a:endParaRPr lang="en-US"/>
          </a:p>
        </p:txBody>
      </p:sp>
    </p:spTree>
    <p:extLst>
      <p:ext uri="{BB962C8B-B14F-4D97-AF65-F5344CB8AC3E}">
        <p14:creationId xmlns:p14="http://schemas.microsoft.com/office/powerpoint/2010/main" val="22852294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834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1841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6828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0566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432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952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4335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5736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615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2924EEE-2B61-4FDD-A285-2D7F77EDD92D}"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11/27/2024</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FC68E70-7E87-4A5B-859D-3A15367731FE}"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1466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DC62F-5A6D-441F-966B-811D7B20293A}" type="datetime1">
              <a:rPr lang="en-US" smtClean="0"/>
              <a:t>11/27/2024</a:t>
            </a:fld>
            <a:endParaRPr lang="en-US"/>
          </a:p>
        </p:txBody>
      </p:sp>
      <p:sp>
        <p:nvSpPr>
          <p:cNvPr id="6" name="Footer Placeholder 5"/>
          <p:cNvSpPr>
            <a:spLocks noGrp="1"/>
          </p:cNvSpPr>
          <p:nvPr>
            <p:ph type="ftr" sz="quarter" idx="11"/>
          </p:nvPr>
        </p:nvSpPr>
        <p:spPr/>
        <p:txBody>
          <a:bodyPr/>
          <a:lstStyle/>
          <a:p>
            <a:r>
              <a:rPr lang="as-IN" smtClean="0"/>
              <a:t>টিকেন্দ্র লাল মজুমদার </a:t>
            </a:r>
            <a:endParaRPr lang="en-US"/>
          </a:p>
        </p:txBody>
      </p:sp>
      <p:sp>
        <p:nvSpPr>
          <p:cNvPr id="7" name="Slide Number Placeholder 6"/>
          <p:cNvSpPr>
            <a:spLocks noGrp="1"/>
          </p:cNvSpPr>
          <p:nvPr>
            <p:ph type="sldNum" sz="quarter" idx="12"/>
          </p:nvPr>
        </p:nvSpPr>
        <p:spPr/>
        <p:txBody>
          <a:bodyPr/>
          <a:lstStyle/>
          <a:p>
            <a:fld id="{5BDB2130-3DD1-4D82-84E4-73AC9C8B378E}" type="slidenum">
              <a:rPr lang="en-US" smtClean="0"/>
              <a:t>‹#›</a:t>
            </a:fld>
            <a:endParaRPr lang="en-US"/>
          </a:p>
        </p:txBody>
      </p:sp>
    </p:spTree>
    <p:extLst>
      <p:ext uri="{BB962C8B-B14F-4D97-AF65-F5344CB8AC3E}">
        <p14:creationId xmlns:p14="http://schemas.microsoft.com/office/powerpoint/2010/main" val="2144223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A0964A5-7858-4F68-9691-D06EA5FA2DAA}"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11/27/2024</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3707D07-0081-488E-AD67-BF159E03D391}"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6305895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05FDFA1-05EC-4A85-8F1D-0A5E1D5E5D7A}"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11/27/2024</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9AF88FD-A3D2-4D7E-9ACA-9A82F909D210}"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6844400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3021972-6754-4305-85FB-DE07D63F4C65}"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11/27/2024</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A6028D2-2319-4652-8D31-7A36E580BA6A}"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8741447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EF4C34-F4DF-433E-87F7-B07EC63F8B73}"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11/27/2024</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F6198F7-48FB-4CEF-BAD9-D0B5DD4F98B3}"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740678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2FE79C8-3190-4D01-B89D-E5EEC1A1C598}"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11/27/2024</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0855EBE-08B6-4447-959C-0778A35C76C6}"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83616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77BB6AD-8454-41F1-B94E-A9B7F45B63B6}"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11/27/2024</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789AF3C-B813-42B4-A0BA-D1DEA752A385}"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6478749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1B9CC1F-E6DD-4E6E-811A-8CB35BF698C9}"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11/27/2024</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6C20120-0985-4FA1-9650-B44B3AF53A90}"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2858235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E410617-B736-4D14-A85E-E3BA734A1AF0}"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11/27/2024</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AD19D0-D07D-4426-A0F5-938193D13702}"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7424177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9CA38AA-DBE0-498B-94DD-6B84424C4FE0}"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11/27/2024</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2E69E3-1873-4C3B-AE1D-38D01EB4FFB2}"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18752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24AE473-B518-45F0-ACD2-74CD6F58A110}" type="datetimeFigureOut">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11/27/2024</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B79ECBB-C6F1-4647-98DD-63CA7588CDC6}" type="slidenum">
              <a:rPr kumimoji="0" lang="en-US" sz="75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63469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34912-E0A4-4319-A7D6-6C1FA89425E6}" type="datetime1">
              <a:rPr lang="en-US" smtClean="0"/>
              <a:t>11/27/2024</a:t>
            </a:fld>
            <a:endParaRPr lang="en-US"/>
          </a:p>
        </p:txBody>
      </p:sp>
      <p:sp>
        <p:nvSpPr>
          <p:cNvPr id="5" name="Footer Placeholder 4"/>
          <p:cNvSpPr>
            <a:spLocks noGrp="1"/>
          </p:cNvSpPr>
          <p:nvPr>
            <p:ph type="ftr" sz="quarter" idx="3"/>
          </p:nvPr>
        </p:nvSpPr>
        <p:spPr>
          <a:xfrm>
            <a:off x="3124200" y="635639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s-IN" smtClean="0"/>
              <a:t>টিকেন্দ্র লাল মজুমদার </a:t>
            </a:r>
            <a:endParaRPr lang="en-US"/>
          </a:p>
        </p:txBody>
      </p:sp>
      <p:sp>
        <p:nvSpPr>
          <p:cNvPr id="6" name="Slide Number Placeholder 5"/>
          <p:cNvSpPr>
            <a:spLocks noGrp="1"/>
          </p:cNvSpPr>
          <p:nvPr>
            <p:ph type="sldNum" sz="quarter" idx="4"/>
          </p:nvPr>
        </p:nvSpPr>
        <p:spPr>
          <a:xfrm>
            <a:off x="6553200" y="635639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B2130-3DD1-4D82-84E4-73AC9C8B378E}" type="slidenum">
              <a:rPr lang="en-US" smtClean="0"/>
              <a:t>‹#›</a:t>
            </a:fld>
            <a:endParaRPr lang="en-US"/>
          </a:p>
        </p:txBody>
      </p:sp>
    </p:spTree>
    <p:extLst>
      <p:ext uri="{BB962C8B-B14F-4D97-AF65-F5344CB8AC3E}">
        <p14:creationId xmlns:p14="http://schemas.microsoft.com/office/powerpoint/2010/main" val="3343912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62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2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2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53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34912-E0A4-4319-A7D6-6C1FA89425E6}" type="datetime1">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8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34912-E0A4-4319-A7D6-6C1FA89425E6}" type="datetime1">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s-IN" smtClean="0">
                <a:solidFill>
                  <a:prstClr val="black">
                    <a:tint val="75000"/>
                  </a:prstClr>
                </a:solidFill>
              </a:rPr>
              <a:t>টিকেন্দ্র লাল মজুমদার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B2130-3DD1-4D82-84E4-73AC9C8B37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585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9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9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9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2270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6186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6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6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2732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25AB0-146E-47EF-9F50-8564985F147B}"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05D65-83DD-4DE8-9750-1276E08221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1355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C34912-E0A4-4319-A7D6-6C1FA89425E6}" type="datetime1">
              <a:rPr lang="en-US" smtClean="0"/>
              <a:t>11/27/2024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as-IN" smtClean="0"/>
              <a:t>টিকেন্দ্র লাল মজুমদার </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DB2130-3DD1-4D82-84E4-73AC9C8B378E}" type="slidenum">
              <a:rPr lang="en-US" smtClean="0"/>
              <a:t>‹#›</a:t>
            </a:fld>
            <a:endParaRPr lang="en-US"/>
          </a:p>
        </p:txBody>
      </p:sp>
    </p:spTree>
    <p:extLst>
      <p:ext uri="{BB962C8B-B14F-4D97-AF65-F5344CB8AC3E}">
        <p14:creationId xmlns:p14="http://schemas.microsoft.com/office/powerpoint/2010/main" val="340371655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3.xml"/><Relationship Id="rId5" Type="http://schemas.openxmlformats.org/officeDocument/2006/relationships/image" Target="../media/image12.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2.xml"/><Relationship Id="rId5" Type="http://schemas.openxmlformats.org/officeDocument/2006/relationships/image" Target="../media/image12.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inbow.jpg"/>
          <p:cNvPicPr>
            <a:picLocks noChangeAspect="1"/>
          </p:cNvPicPr>
          <p:nvPr/>
        </p:nvPicPr>
        <p:blipFill>
          <a:blip r:embed="rId2"/>
          <a:stretch>
            <a:fillRect/>
          </a:stretch>
        </p:blipFill>
        <p:spPr>
          <a:xfrm>
            <a:off x="0" y="0"/>
            <a:ext cx="9144000" cy="6858000"/>
          </a:xfrm>
          <a:prstGeom prst="rect">
            <a:avLst/>
          </a:prstGeom>
        </p:spPr>
      </p:pic>
      <p:sp>
        <p:nvSpPr>
          <p:cNvPr id="5" name="Rounded Rectangular Callout 4"/>
          <p:cNvSpPr/>
          <p:nvPr/>
        </p:nvSpPr>
        <p:spPr>
          <a:xfrm>
            <a:off x="3764645" y="3651314"/>
            <a:ext cx="4400551" cy="1244199"/>
          </a:xfrm>
          <a:prstGeom prst="wedgeRoundRectCallout">
            <a:avLst>
              <a:gd name="adj1" fmla="val -44370"/>
              <a:gd name="adj2" fmla="val -125251"/>
              <a:gd name="adj3" fmla="val 16667"/>
            </a:avLst>
          </a:prstGeom>
          <a:noFill/>
          <a:ln w="101600" cap="sq" cmpd="dbl" algn="ctr">
            <a:solidFill>
              <a:srgbClr val="0000FF"/>
            </a:solidFill>
            <a:prstDash val="solid"/>
            <a:miter lim="800000"/>
          </a:ln>
          <a:effectLst>
            <a:outerShdw blurRad="40000" dist="23000" dir="5400000" rotWithShape="0">
              <a:srgbClr val="000000">
                <a:alpha val="35000"/>
              </a:srgbClr>
            </a:outerShdw>
          </a:effectLst>
        </p:spPr>
        <p:txBody>
          <a:bodyPr rtlCol="0" anchor="ctr"/>
          <a:lstStyle/>
          <a:p>
            <a:pPr algn="ctr" defTabSz="914124">
              <a:defRPr/>
            </a:pPr>
            <a:endParaRPr lang="en-US" sz="3000" b="1" kern="0" dirty="0" smtClean="0">
              <a:solidFill>
                <a:prstClr val="black"/>
              </a:solidFill>
              <a:latin typeface="Book Antiqua" pitchFamily="18" charset="0"/>
            </a:endParaRPr>
          </a:p>
        </p:txBody>
      </p:sp>
      <p:sp>
        <p:nvSpPr>
          <p:cNvPr id="7" name="TextBox 6"/>
          <p:cNvSpPr txBox="1"/>
          <p:nvPr/>
        </p:nvSpPr>
        <p:spPr>
          <a:xfrm>
            <a:off x="4019550" y="3733800"/>
            <a:ext cx="3810000" cy="1092232"/>
          </a:xfrm>
          <a:prstGeom prst="rect">
            <a:avLst/>
          </a:prstGeom>
          <a:noFill/>
        </p:spPr>
        <p:txBody>
          <a:bodyPr wrap="square"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914124"/>
            <a:r>
              <a:rPr lang="bn-IN" sz="1400" b="1" dirty="0" smtClean="0">
                <a:ln w="11430"/>
                <a:blipFill dpi="0" rotWithShape="1">
                  <a:blip r:embed="rId3">
                    <a:extLst>
                      <a:ext uri="{28A0092B-C50C-407E-A947-70E740481C1C}">
                        <a14:useLocalDpi xmlns:a14="http://schemas.microsoft.com/office/drawing/2010/main" val="0"/>
                      </a:ext>
                    </a:extLst>
                  </a:blip>
                  <a:srcRect/>
                  <a:stretch>
                    <a:fillRect/>
                  </a:stretch>
                </a:blipFill>
                <a:effectLst>
                  <a:outerShdw blurRad="50800" dist="39000" dir="5460000" algn="tl">
                    <a:srgbClr val="000000">
                      <a:alpha val="38000"/>
                    </a:srgbClr>
                  </a:outerShdw>
                </a:effectLst>
                <a:latin typeface="NikoshBAN" pitchFamily="2" charset="0"/>
                <a:cs typeface="NikoshBAN" pitchFamily="2" charset="0"/>
              </a:rPr>
              <a:t>স্বাগতম</a:t>
            </a:r>
            <a:endParaRPr lang="en-US" sz="1400" b="1" dirty="0">
              <a:ln w="11430"/>
              <a:blipFill dpi="0" rotWithShape="1">
                <a:blip r:embed="rId3">
                  <a:extLst>
                    <a:ext uri="{28A0092B-C50C-407E-A947-70E740481C1C}">
                      <a14:useLocalDpi xmlns:a14="http://schemas.microsoft.com/office/drawing/2010/main" val="0"/>
                    </a:ext>
                  </a:extLst>
                </a:blip>
                <a:srcRect/>
                <a:stretch>
                  <a:fillRect/>
                </a:stretch>
              </a:blipFill>
              <a:effectLst>
                <a:outerShdw blurRad="50800" dist="39000" dir="5460000" algn="tl">
                  <a:srgbClr val="000000">
                    <a:alpha val="38000"/>
                  </a:srgbClr>
                </a:outerShdw>
              </a:effectLst>
              <a:latin typeface="NikoshBAN" pitchFamily="2" charset="0"/>
              <a:cs typeface="NikoshBAN"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0624">
            <a:off x="1086935" y="669795"/>
            <a:ext cx="3948810" cy="3196683"/>
          </a:xfrm>
          <a:prstGeom prst="rect">
            <a:avLst/>
          </a:prstGeom>
        </p:spPr>
      </p:pic>
      <p:sp>
        <p:nvSpPr>
          <p:cNvPr id="9" name="TextBox 8"/>
          <p:cNvSpPr txBox="1"/>
          <p:nvPr/>
        </p:nvSpPr>
        <p:spPr>
          <a:xfrm>
            <a:off x="2971800" y="304848"/>
            <a:ext cx="3505200" cy="830997"/>
          </a:xfrm>
          <a:prstGeom prst="rect">
            <a:avLst/>
          </a:prstGeom>
          <a:noFill/>
        </p:spPr>
        <p:txBody>
          <a:bodyPr wrap="square" rtlCol="0">
            <a:spAutoFit/>
          </a:bodyPr>
          <a:lstStyle/>
          <a:p>
            <a:r>
              <a:rPr lang="bn-IN" sz="4800" b="1"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সবাইকে শুভেচ্ছা </a:t>
            </a:r>
            <a:endParaRPr lang="en-US" sz="4800" b="1" dirty="0">
              <a:ln w="18000">
                <a:solidFill>
                  <a:srgbClr val="FF0000"/>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8410414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2" presetClass="emph" presetSubtype="0" repeatCount="indefinite" fill="hold" grpId="1" nodeType="afterEffect">
                                  <p:stCondLst>
                                    <p:cond delay="0"/>
                                  </p:stCondLst>
                                  <p:childTnLst>
                                    <p:animClr clrSpc="hsl" dir="cw">
                                      <p:cBhvr override="childStyle">
                                        <p:cTn id="10" dur="500" fill="hold"/>
                                        <p:tgtEl>
                                          <p:spTgt spid="9"/>
                                        </p:tgtEl>
                                        <p:attrNameLst>
                                          <p:attrName>style.color</p:attrName>
                                        </p:attrNameLst>
                                      </p:cBhvr>
                                      <p:by>
                                        <p:hsl h="-7200000" s="0" l="0"/>
                                      </p:by>
                                    </p:animClr>
                                    <p:animClr clrSpc="hsl" dir="cw">
                                      <p:cBhvr>
                                        <p:cTn id="11" dur="500" fill="hold"/>
                                        <p:tgtEl>
                                          <p:spTgt spid="9"/>
                                        </p:tgtEl>
                                        <p:attrNameLst>
                                          <p:attrName>fillcolor</p:attrName>
                                        </p:attrNameLst>
                                      </p:cBhvr>
                                      <p:by>
                                        <p:hsl h="-7200000" s="0" l="0"/>
                                      </p:by>
                                    </p:animClr>
                                    <p:animClr clrSpc="hsl" dir="cw">
                                      <p:cBhvr>
                                        <p:cTn id="12" dur="500" fill="hold"/>
                                        <p:tgtEl>
                                          <p:spTgt spid="9"/>
                                        </p:tgtEl>
                                        <p:attrNameLst>
                                          <p:attrName>stroke.color</p:attrName>
                                        </p:attrNameLst>
                                      </p:cBhvr>
                                      <p:by>
                                        <p:hsl h="-7200000" s="0" l="0"/>
                                      </p:by>
                                    </p:animClr>
                                    <p:set>
                                      <p:cBhvr>
                                        <p:cTn id="13" dur="500" fill="hold"/>
                                        <p:tgtEl>
                                          <p:spTgt spid="9"/>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3000" fill="hold"/>
                                        <p:tgtEl>
                                          <p:spTgt spid="8"/>
                                        </p:tgtEl>
                                        <p:attrNameLst>
                                          <p:attrName>ppt_x</p:attrName>
                                        </p:attrNameLst>
                                      </p:cBhvr>
                                      <p:tavLst>
                                        <p:tav tm="0">
                                          <p:val>
                                            <p:strVal val="0-#ppt_w/2"/>
                                          </p:val>
                                        </p:tav>
                                        <p:tav tm="100000">
                                          <p:val>
                                            <p:strVal val="#ppt_x"/>
                                          </p:val>
                                        </p:tav>
                                      </p:tavLst>
                                    </p:anim>
                                    <p:anim calcmode="lin" valueType="num">
                                      <p:cBhvr additive="base">
                                        <p:cTn id="19" dur="3000" fill="hold"/>
                                        <p:tgtEl>
                                          <p:spTgt spid="8"/>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2000"/>
                                        <p:tgtEl>
                                          <p:spTgt spid="5"/>
                                        </p:tgtEl>
                                      </p:cBhvr>
                                    </p:animEffect>
                                  </p:childTnLst>
                                </p:cTn>
                              </p:par>
                            </p:childTnLst>
                          </p:cTn>
                        </p:par>
                        <p:par>
                          <p:cTn id="24" fill="hold">
                            <p:stCondLst>
                              <p:cond delay="5000"/>
                            </p:stCondLst>
                            <p:childTnLst>
                              <p:par>
                                <p:cTn id="25" presetID="2" presetClass="entr" presetSubtype="12" fill="hold" grpId="0" nodeType="afterEffect">
                                  <p:stCondLst>
                                    <p:cond delay="0"/>
                                  </p:stCondLst>
                                  <p:iterate type="lt">
                                    <p:tmPct val="30000"/>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38200" y="1496202"/>
            <a:ext cx="7620000"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3600" i="0" u="none" strike="noStrike" normalizeH="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অ্যাম্পিয়ারের সূত্র</a:t>
            </a:r>
            <a:r>
              <a:rPr kumimoji="0" lang="en-US" altLang="en-US" sz="3600" i="0" u="none" strike="noStrike" normalizeH="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kumimoji="0" lang="bn-IN" altLang="en-US" sz="3600" i="0" u="none" strike="noStrike" normalizeH="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 চুম্বক শলাকার অক্ষের সঙ্গে সমান্তরাল ভাবে রাখা কোন পরিবাহী তারে তড়িৎ প্রবাহ পাঠালে চুম্বক শোলাকাটি কোন দিকে বিক্ষিপ্ত হবে তা</a:t>
            </a:r>
            <a:r>
              <a:rPr kumimoji="0" lang="en-US" altLang="en-US" sz="3600" i="0" u="none" strike="noStrike" normalizeH="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kumimoji="0" lang="bn-IN" altLang="en-US" sz="3600" i="0" u="none" strike="noStrike" normalizeH="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অ্যাম্পিয়ার সন্তরণ নিয়ম</a:t>
            </a:r>
            <a:r>
              <a:rPr kumimoji="0" lang="en-US" altLang="en-US" sz="3600" i="0" u="none" strike="noStrike" normalizeH="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kumimoji="0" lang="bn-IN" altLang="en-US" sz="3600" i="0" u="none" strike="noStrike" normalizeH="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 জানা যায়। মনে করি</a:t>
            </a:r>
            <a:r>
              <a:rPr kumimoji="0" lang="en-US" altLang="en-US" sz="3600" i="0" u="none" strike="noStrike" normalizeH="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kumimoji="0" lang="bn-IN" altLang="en-US" sz="3600" i="0" u="none" strike="noStrike" normalizeH="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 ব্যক্তি তড়িৎবাহী তার বরাবর তড়িৎ প্রবাহের অভিমুখে এমনভাবে সাঁতার কাটছেন</a:t>
            </a:r>
            <a:r>
              <a:rPr kumimoji="0" lang="en-US" altLang="en-US" sz="3600" i="0" u="none" strike="noStrike" normalizeH="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kumimoji="0" lang="bn-IN" altLang="en-US" sz="3600" i="0" u="none" strike="noStrike" normalizeH="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যেন তার মুখ সর্বদা চুম্বক শলাকার দিকে থাকে। ওই অবস্থায় চুম্বক শলাকার উত্তর মেরু সন্তরণকারীর বাঁ হাতের দিকে বিক্ষিপ্ত হবে।</a:t>
            </a:r>
            <a:endParaRPr kumimoji="0" lang="en-US" altLang="en-US" sz="5400" i="0" u="none" strike="noStrike" normalizeH="0" baseline="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3029808" y="457200"/>
            <a:ext cx="3236784"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eaLnBrk="0" fontAlgn="base" hangingPunct="0">
              <a:spcBef>
                <a:spcPct val="0"/>
              </a:spcBef>
              <a:spcAft>
                <a:spcPct val="0"/>
              </a:spcAft>
            </a:pPr>
            <a:r>
              <a:rPr lang="bn-IN" altLang="en-US" sz="40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অ্যাম্পিয়ারের </a:t>
            </a:r>
            <a:r>
              <a:rPr lang="bn-IN" altLang="en-US" sz="40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সূত্র</a:t>
            </a:r>
            <a:r>
              <a:rPr lang="en-US" altLang="en-US" sz="40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636097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49263" y="1215880"/>
            <a:ext cx="7772400" cy="11240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Noto Sans"/>
              </a:rPr>
              <a:t>SI </a:t>
            </a:r>
            <a:r>
              <a:rPr kumimoji="0" lang="bn-IN" altLang="en-US" sz="2400" b="0" i="0" u="none" strike="noStrike" cap="none" normalizeH="0" baseline="0" dirty="0" smtClean="0">
                <a:ln>
                  <a:noFill/>
                </a:ln>
                <a:solidFill>
                  <a:srgbClr val="000000"/>
                </a:solidFill>
                <a:effectLst/>
                <a:latin typeface="Noto Sans"/>
                <a:cs typeface="Vrinda"/>
              </a:rPr>
              <a:t>পদ্ধতিতে অম্পেয়্যারের বর্তনী সূত্রটিকে সমাকলিত রূপে লেখা যায়</a:t>
            </a:r>
            <a:endParaRPr kumimoji="0" lang="en-US" altLang="en-US" sz="1200" b="0" i="0" u="none" strike="noStrike" cap="none" normalizeH="0" baseline="0" dirty="0" smtClean="0">
              <a:ln>
                <a:noFill/>
              </a:ln>
              <a:solidFill>
                <a:schemeClr val="tx1"/>
              </a:solidFill>
              <a:effectLs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inherit"/>
              </a:rPr>
              <a:t>  </a:t>
            </a:r>
            <a:endParaRPr kumimoji="0" lang="en-US" altLang="en-US" sz="1900" b="0" i="0" u="none" strike="noStrike" cap="none" normalizeH="0" baseline="0" dirty="0" smtClean="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inherit"/>
            </a:endParaRPr>
          </a:p>
        </p:txBody>
      </p:sp>
      <p:sp>
        <p:nvSpPr>
          <p:cNvPr id="4" name="AutoShape 2" descr="{\displaystyle \oint _{C}\mathbf {B} \cdot \mathrm {d} {\boldsymbol {\ell }}=\mu _{0}I}"/>
          <p:cNvSpPr>
            <a:spLocks noChangeAspect="1" noChangeArrowheads="1"/>
          </p:cNvSpPr>
          <p:nvPr/>
        </p:nvSpPr>
        <p:spPr bwMode="auto">
          <a:xfrm>
            <a:off x="296863"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601663" y="3581400"/>
            <a:ext cx="7772400" cy="830997"/>
          </a:xfrm>
          <a:prstGeom prst="rect">
            <a:avLst/>
          </a:prstGeom>
        </p:spPr>
        <p:txBody>
          <a:bodyPr wrap="square">
            <a:spAutoFit/>
          </a:bodyPr>
          <a:lstStyle/>
          <a:p>
            <a:r>
              <a:rPr lang="bn-IN" sz="2400" dirty="0" smtClean="0">
                <a:solidFill>
                  <a:srgbClr val="000000"/>
                </a:solidFill>
                <a:latin typeface="Noto Sans"/>
              </a:rPr>
              <a:t>অর্থাৎ </a:t>
            </a:r>
            <a:r>
              <a:rPr lang="en-US" sz="2400" dirty="0">
                <a:solidFill>
                  <a:srgbClr val="000000"/>
                </a:solidFill>
                <a:latin typeface="Noto Sans"/>
              </a:rPr>
              <a:t>B </a:t>
            </a:r>
            <a:r>
              <a:rPr lang="bn-IN" sz="2400" dirty="0">
                <a:solidFill>
                  <a:srgbClr val="000000"/>
                </a:solidFill>
                <a:latin typeface="Noto Sans"/>
              </a:rPr>
              <a:t>চৌম্বক ক্ষেত্রের বদ্ধ রেখা সমাকল (</a:t>
            </a:r>
            <a:r>
              <a:rPr lang="en-US" sz="2400" dirty="0">
                <a:solidFill>
                  <a:srgbClr val="000000"/>
                </a:solidFill>
                <a:latin typeface="Noto Sans"/>
              </a:rPr>
              <a:t>line integral) </a:t>
            </a:r>
            <a:r>
              <a:rPr lang="bn-IN" sz="2400" dirty="0">
                <a:solidFill>
                  <a:srgbClr val="000000"/>
                </a:solidFill>
                <a:latin typeface="Noto Sans"/>
              </a:rPr>
              <a:t>ঐ ক্ষেত্র দিয়ে অতিক্রান্ত তড়িৎপ্রবাহের সমানুপাতিক।</a:t>
            </a:r>
            <a:endParaRPr lang="en-US" sz="2400" dirty="0"/>
          </a:p>
        </p:txBody>
      </p:sp>
      <mc:AlternateContent xmlns:mc="http://schemas.openxmlformats.org/markup-compatibility/2006" xmlns:a14="http://schemas.microsoft.com/office/drawing/2010/main">
        <mc:Choice Requires="a14">
          <p:sp>
            <p:nvSpPr>
              <p:cNvPr id="8" name="TextBox 7"/>
              <p:cNvSpPr txBox="1"/>
              <p:nvPr/>
            </p:nvSpPr>
            <p:spPr>
              <a:xfrm>
                <a:off x="3109261" y="2133600"/>
                <a:ext cx="2452403" cy="12917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3200" i="1" smtClean="0">
                              <a:latin typeface="Cambria Math" panose="02040503050406030204" pitchFamily="18" charset="0"/>
                            </a:rPr>
                          </m:ctrlPr>
                        </m:naryPr>
                        <m:sub/>
                        <m:sup/>
                        <m:e>
                          <m:r>
                            <a:rPr lang="en-US" sz="3200" b="0" i="1" smtClean="0">
                              <a:latin typeface="Cambria Math" panose="02040503050406030204" pitchFamily="18" charset="0"/>
                            </a:rPr>
                            <m:t>𝐵</m:t>
                          </m:r>
                          <m:r>
                            <a:rPr lang="en-US" sz="3200" b="0" i="1" smtClean="0">
                              <a:latin typeface="Cambria Math" panose="02040503050406030204" pitchFamily="18" charset="0"/>
                            </a:rPr>
                            <m:t>.</m:t>
                          </m:r>
                          <m:r>
                            <a:rPr lang="en-US" sz="3200" b="0" i="1" smtClean="0">
                              <a:latin typeface="Cambria Math" panose="02040503050406030204" pitchFamily="18" charset="0"/>
                            </a:rPr>
                            <m:t>𝑑𝑙</m:t>
                          </m:r>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𝜇</m:t>
                              </m:r>
                            </m:e>
                            <m:sub>
                              <m:r>
                                <a:rPr lang="en-US" sz="3200" b="0" i="1" smtClean="0">
                                  <a:latin typeface="Cambria Math" panose="02040503050406030204" pitchFamily="18" charset="0"/>
                                  <a:ea typeface="Cambria Math" panose="02040503050406030204" pitchFamily="18" charset="0"/>
                                </a:rPr>
                                <m:t>°</m:t>
                              </m:r>
                            </m:sub>
                          </m:sSub>
                          <m:r>
                            <a:rPr lang="en-US" sz="3200" b="0" i="1" smtClean="0">
                              <a:latin typeface="Cambria Math" panose="02040503050406030204" pitchFamily="18" charset="0"/>
                              <a:ea typeface="Cambria Math" panose="02040503050406030204" pitchFamily="18" charset="0"/>
                            </a:rPr>
                            <m:t>𝐼</m:t>
                          </m:r>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109261" y="2133600"/>
                <a:ext cx="2452403" cy="129170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93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8" y="889575"/>
            <a:ext cx="8839200" cy="3046988"/>
          </a:xfrm>
          <a:prstGeom prst="rect">
            <a:avLst/>
          </a:prstGeom>
        </p:spPr>
        <p:txBody>
          <a:bodyPr wrap="square">
            <a:spAutoFit/>
          </a:bodyPr>
          <a:lstStyle/>
          <a:p>
            <a:pPr fontAlgn="base"/>
            <a:r>
              <a:rPr lang="bn-IN" sz="2400" u="sng" dirty="0">
                <a:ln w="0"/>
                <a:solidFill>
                  <a:srgbClr val="FF0000"/>
                </a:solidFill>
                <a:effectLst>
                  <a:outerShdw blurRad="38100" dist="19050" dir="2700000" algn="tl" rotWithShape="0">
                    <a:schemeClr val="dk1">
                      <a:alpha val="40000"/>
                    </a:schemeClr>
                  </a:outerShdw>
                </a:effectLst>
                <a:latin typeface="AponaLohit"/>
              </a:rPr>
              <a:t>বায়োট-স্যাভার্ট </a:t>
            </a:r>
            <a:r>
              <a:rPr lang="bn-IN" sz="2400" u="sng" dirty="0" smtClean="0">
                <a:ln w="0"/>
                <a:solidFill>
                  <a:srgbClr val="FF0000"/>
                </a:solidFill>
                <a:effectLst>
                  <a:outerShdw blurRad="38100" dist="19050" dir="2700000" algn="tl" rotWithShape="0">
                    <a:schemeClr val="dk1">
                      <a:alpha val="40000"/>
                    </a:schemeClr>
                  </a:outerShdw>
                </a:effectLst>
                <a:latin typeface="AponaLohit"/>
              </a:rPr>
              <a:t>সূত্র</a:t>
            </a:r>
            <a:r>
              <a:rPr lang="en-US" sz="2400" u="sng" dirty="0" smtClean="0">
                <a:ln w="0"/>
                <a:solidFill>
                  <a:srgbClr val="FF0000"/>
                </a:solidFill>
                <a:effectLst>
                  <a:outerShdw blurRad="38100" dist="19050" dir="2700000" algn="tl" rotWithShape="0">
                    <a:schemeClr val="dk1">
                      <a:alpha val="40000"/>
                    </a:schemeClr>
                  </a:outerShdw>
                </a:effectLst>
                <a:latin typeface="AponaLohit"/>
              </a:rPr>
              <a:t>ঃ</a:t>
            </a:r>
            <a:endParaRPr lang="bn-IN" sz="2400" u="sng" dirty="0">
              <a:ln w="0"/>
              <a:solidFill>
                <a:srgbClr val="FF0000"/>
              </a:solidFill>
              <a:effectLst>
                <a:outerShdw blurRad="38100" dist="19050" dir="2700000" algn="tl" rotWithShape="0">
                  <a:schemeClr val="dk1">
                    <a:alpha val="40000"/>
                  </a:schemeClr>
                </a:outerShdw>
              </a:effectLst>
              <a:latin typeface="AponaLohit"/>
            </a:endParaRPr>
          </a:p>
          <a:p>
            <a:pPr fontAlgn="base"/>
            <a:r>
              <a:rPr lang="bn-IN" sz="2400" dirty="0">
                <a:ln w="0"/>
                <a:effectLst>
                  <a:outerShdw blurRad="38100" dist="19050" dir="2700000" algn="tl" rotWithShape="0">
                    <a:schemeClr val="dk1">
                      <a:alpha val="40000"/>
                    </a:schemeClr>
                  </a:outerShdw>
                </a:effectLst>
                <a:latin typeface="Quicksand"/>
              </a:rPr>
              <a:t>নির্দিষ্ট কোনো মাধ্যমে কোনো পরিবারহীর ক্ষুদ্র দৈর্ঘ্যের ভেতর দিয়ে প্রবাহিত বিদ্যুতের প্রবাহের ফলে এর আশেপাশে যে চৌম্বক ক্ষেত্র তৈরি হয় তাঁর কোনো বিন্দুতে চৌম্বকীয় আবেশের মান বিদ্যুৎ প্রবাহমাত্রার সমানুপাতিক, পরিবাহীর দৈর্ঘ্যের সমানুপাতিক, পরিবাহীর মধ্যবিন্দু থেকে ওই বিন্দুর সংযোগ রেখা এবং পরিবাহীর অন্তর্ভূক্ত কোণের সাইনের সমানুপাতিক এবং পরিবাহীর মধ্য বিন্দু হতে ওই বিন্দুর দূরত্বের বর্গের ব্যস্তানুপাতিক। </a:t>
            </a:r>
            <a:endParaRPr lang="bn-IN" sz="2400" i="0" u="none" strike="noStrike" dirty="0">
              <a:ln w="0"/>
              <a:effectLst>
                <a:outerShdw blurRad="38100" dist="19050" dir="2700000" algn="tl" rotWithShape="0">
                  <a:schemeClr val="dk1">
                    <a:alpha val="40000"/>
                  </a:schemeClr>
                </a:outerShdw>
              </a:effectLst>
              <a:latin typeface="Quicksand"/>
            </a:endParaRPr>
          </a:p>
        </p:txBody>
      </p:sp>
      <p:sp>
        <p:nvSpPr>
          <p:cNvPr id="4" name="Rectangle 3"/>
          <p:cNvSpPr/>
          <p:nvPr/>
        </p:nvSpPr>
        <p:spPr>
          <a:xfrm>
            <a:off x="2855022" y="304800"/>
            <a:ext cx="3433953"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base"/>
            <a:r>
              <a:rPr lang="bn-IN" sz="3200" dirty="0">
                <a:ln w="0"/>
                <a:solidFill>
                  <a:srgbClr val="FF0000"/>
                </a:solidFill>
                <a:effectLst>
                  <a:outerShdw blurRad="38100" dist="19050" dir="2700000" algn="tl" rotWithShape="0">
                    <a:schemeClr val="dk1">
                      <a:alpha val="40000"/>
                    </a:schemeClr>
                  </a:outerShdw>
                </a:effectLst>
                <a:latin typeface="AponaLohit"/>
              </a:rPr>
              <a:t>বায়োট-স্যাভার্ট সূত্র</a:t>
            </a:r>
          </a:p>
        </p:txBody>
      </p:sp>
      <p:sp>
        <p:nvSpPr>
          <p:cNvPr id="5" name="Rectangle 4"/>
          <p:cNvSpPr/>
          <p:nvPr/>
        </p:nvSpPr>
        <p:spPr>
          <a:xfrm>
            <a:off x="152399" y="3964302"/>
            <a:ext cx="8991601" cy="2862322"/>
          </a:xfrm>
          <a:prstGeom prst="rect">
            <a:avLst/>
          </a:prstGeom>
        </p:spPr>
        <p:txBody>
          <a:bodyPr wrap="square">
            <a:spAutoFit/>
          </a:bodyPr>
          <a:lstStyle/>
          <a:p>
            <a:pPr fontAlgn="base"/>
            <a:r>
              <a:rPr lang="bn-IN" sz="2400" dirty="0"/>
              <a:t>অর্থাৎ সেই চৌম্বকীয় আবেশের মান,</a:t>
            </a:r>
          </a:p>
          <a:p>
            <a:pPr fontAlgn="base"/>
            <a:r>
              <a:rPr lang="bn-IN" sz="2400" dirty="0"/>
              <a:t>বিদ্যুৎ প্রবাহমাত্রার সমানুপাতিক</a:t>
            </a:r>
          </a:p>
          <a:p>
            <a:pPr fontAlgn="base"/>
            <a:r>
              <a:rPr lang="bn-IN" sz="2400" dirty="0"/>
              <a:t>পরিবাহীর দৈর্ঘ্যের সমানুপাতিক</a:t>
            </a:r>
          </a:p>
          <a:p>
            <a:pPr fontAlgn="base"/>
            <a:r>
              <a:rPr lang="bn-IN" sz="2400" dirty="0"/>
              <a:t>পরিবাহীর মধ্যবিন্দু থেকে ওই বিন্দুর সংযোগ রেখা এবং পরিবাহীর অন্তর্ভূক্ত কোণের সাইনের সমানুপাতিক</a:t>
            </a:r>
          </a:p>
          <a:p>
            <a:pPr fontAlgn="base"/>
            <a:r>
              <a:rPr lang="bn-IN" sz="2400" dirty="0"/>
              <a:t>পরিবাহীর মধ্য বিন্দু হতে ওই বিন্দুর দূরত্বের বর্গের ব্যস্তানুপাতিক</a:t>
            </a:r>
          </a:p>
          <a:p>
            <a:r>
              <a:rPr lang="bn-IN" dirty="0"/>
              <a:t/>
            </a:r>
            <a:br>
              <a:rPr lang="bn-IN" dirty="0"/>
            </a:br>
            <a:endParaRPr lang="en-US" dirty="0"/>
          </a:p>
        </p:txBody>
      </p:sp>
    </p:spTree>
    <p:extLst>
      <p:ext uri="{BB962C8B-B14F-4D97-AF65-F5344CB8AC3E}">
        <p14:creationId xmlns:p14="http://schemas.microsoft.com/office/powerpoint/2010/main" val="3361933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941" r="5794" b="15394"/>
          <a:stretch/>
        </p:blipFill>
        <p:spPr>
          <a:xfrm>
            <a:off x="2133600" y="0"/>
            <a:ext cx="4800600" cy="3048000"/>
          </a:xfrm>
          <a:prstGeom prst="rect">
            <a:avLst/>
          </a:prstGeom>
        </p:spPr>
      </p:pic>
      <p:sp>
        <p:nvSpPr>
          <p:cNvPr id="4" name="Rectangle 3"/>
          <p:cNvSpPr/>
          <p:nvPr/>
        </p:nvSpPr>
        <p:spPr>
          <a:xfrm>
            <a:off x="114300" y="3200400"/>
            <a:ext cx="8915400" cy="1569660"/>
          </a:xfrm>
          <a:prstGeom prst="rect">
            <a:avLst/>
          </a:prstGeom>
        </p:spPr>
        <p:txBody>
          <a:bodyPr wrap="square">
            <a:spAutoFit/>
          </a:bodyPr>
          <a:lstStyle/>
          <a:p>
            <a:r>
              <a:rPr lang="bn-IN" sz="2400" dirty="0" smtClean="0">
                <a:solidFill>
                  <a:srgbClr val="3C4043"/>
                </a:solidFill>
                <a:latin typeface="Quicksand"/>
              </a:rPr>
              <a:t>এই </a:t>
            </a:r>
            <a:r>
              <a:rPr lang="bn-IN" sz="2400" dirty="0">
                <a:solidFill>
                  <a:srgbClr val="3C4043"/>
                </a:solidFill>
                <a:latin typeface="Quicksand"/>
              </a:rPr>
              <a:t>ছবিতে </a:t>
            </a:r>
            <a:r>
              <a:rPr lang="en-US" sz="2400" dirty="0">
                <a:solidFill>
                  <a:srgbClr val="3C4043"/>
                </a:solidFill>
                <a:latin typeface="Quicksand"/>
              </a:rPr>
              <a:t>DC </a:t>
            </a:r>
            <a:r>
              <a:rPr lang="bn-IN" sz="2400" dirty="0">
                <a:solidFill>
                  <a:srgbClr val="3C4043"/>
                </a:solidFill>
                <a:latin typeface="Quicksand"/>
              </a:rPr>
              <a:t>পরিবাহীর মধ্য দিয়ে </a:t>
            </a:r>
            <a:r>
              <a:rPr lang="en-US" sz="2400" dirty="0">
                <a:solidFill>
                  <a:srgbClr val="3C4043"/>
                </a:solidFill>
                <a:latin typeface="Quicksand"/>
              </a:rPr>
              <a:t>I </a:t>
            </a:r>
            <a:r>
              <a:rPr lang="bn-IN" sz="2400" dirty="0">
                <a:solidFill>
                  <a:srgbClr val="3C4043"/>
                </a:solidFill>
                <a:latin typeface="Quicksand"/>
              </a:rPr>
              <a:t>পরিমাণ তড়িৎ প্রবাহের ফলে </a:t>
            </a:r>
            <a:r>
              <a:rPr lang="en-US" sz="2400" dirty="0">
                <a:solidFill>
                  <a:srgbClr val="3C4043"/>
                </a:solidFill>
                <a:latin typeface="Quicksand"/>
              </a:rPr>
              <a:t>P </a:t>
            </a:r>
            <a:r>
              <a:rPr lang="bn-IN" sz="2400" dirty="0">
                <a:solidFill>
                  <a:srgbClr val="3C4043"/>
                </a:solidFill>
                <a:latin typeface="Quicksand"/>
              </a:rPr>
              <a:t>বিন্দুতে </a:t>
            </a:r>
            <a:r>
              <a:rPr lang="en-US" sz="2400" dirty="0">
                <a:solidFill>
                  <a:srgbClr val="3C4043"/>
                </a:solidFill>
                <a:latin typeface="Quicksand"/>
              </a:rPr>
              <a:t>dB </a:t>
            </a:r>
            <a:r>
              <a:rPr lang="bn-IN" sz="2400" dirty="0">
                <a:solidFill>
                  <a:srgbClr val="3C4043"/>
                </a:solidFill>
                <a:latin typeface="Quicksand"/>
              </a:rPr>
              <a:t>চৌম্বকীয় আবেশ সৃষ্টি হয়। পরিবাহীর মধ্যবিন্দু থেকে ওই বিন্দুর সংযোগ রেখা এবং পরিবাহীর অন্তর্ভূক্ত কোণ </a:t>
            </a:r>
            <a:r>
              <a:rPr lang="el-GR" sz="2400" dirty="0" smtClean="0">
                <a:solidFill>
                  <a:srgbClr val="3C4043"/>
                </a:solidFill>
                <a:latin typeface="MJXc-TeX-math-I"/>
              </a:rPr>
              <a:t>α</a:t>
            </a:r>
            <a:r>
              <a:rPr lang="el-GR" sz="2400" dirty="0">
                <a:solidFill>
                  <a:srgbClr val="3C4043"/>
                </a:solidFill>
                <a:latin typeface="Quicksand"/>
              </a:rPr>
              <a:t> </a:t>
            </a:r>
            <a:r>
              <a:rPr lang="bn-IN" sz="2400" dirty="0">
                <a:solidFill>
                  <a:srgbClr val="3C4043"/>
                </a:solidFill>
                <a:latin typeface="Quicksand"/>
              </a:rPr>
              <a:t>হলে বায়োট স্যাভার্ট সূত্রানুসারে, </a:t>
            </a:r>
            <a:endParaRPr lang="en-US" sz="2400" dirty="0"/>
          </a:p>
        </p:txBody>
      </p:sp>
      <mc:AlternateContent xmlns:mc="http://schemas.openxmlformats.org/markup-compatibility/2006" xmlns:a14="http://schemas.microsoft.com/office/drawing/2010/main">
        <mc:Choice Requires="a14">
          <p:sp>
            <p:nvSpPr>
              <p:cNvPr id="5" name="TextBox 4"/>
              <p:cNvSpPr txBox="1"/>
              <p:nvPr/>
            </p:nvSpPr>
            <p:spPr>
              <a:xfrm>
                <a:off x="3135792" y="4572000"/>
                <a:ext cx="2796215" cy="892232"/>
              </a:xfrm>
              <a:prstGeom prst="rect">
                <a:avLst/>
              </a:prstGeom>
              <a:noFill/>
            </p:spPr>
            <p:txBody>
              <a:bodyPr wrap="none" lIns="0" tIns="0" rIns="0" bIns="0" rtlCol="0">
                <a:spAutoFit/>
              </a:bodyPr>
              <a:lstStyle/>
              <a:p>
                <a:r>
                  <a:rPr lang="en-US" sz="4000" dirty="0" smtClean="0"/>
                  <a:t>dB</a:t>
                </a:r>
                <a14:m>
                  <m:oMath xmlns:m="http://schemas.openxmlformats.org/officeDocument/2006/math">
                    <m:r>
                      <a:rPr lang="en-US" sz="4000" b="0" i="0" smtClean="0">
                        <a:latin typeface="Cambria Math" panose="02040503050406030204" pitchFamily="18" charset="0"/>
                        <a:ea typeface="Cambria Math" panose="02040503050406030204" pitchFamily="18" charset="0"/>
                      </a:rPr>
                      <m:t> </m:t>
                    </m:r>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 </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𝐼</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𝑑𝑙</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𝑠𝑖𝑛</m:t>
                        </m:r>
                        <m:r>
                          <a:rPr lang="en-US" sz="4000" b="0" i="1" smtClean="0">
                            <a:latin typeface="Cambria Math" panose="02040503050406030204" pitchFamily="18" charset="0"/>
                            <a:ea typeface="Cambria Math" panose="02040503050406030204" pitchFamily="18" charset="0"/>
                          </a:rPr>
                          <m:t>𝛼</m:t>
                        </m:r>
                      </m:num>
                      <m:den>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𝑟</m:t>
                            </m:r>
                          </m:e>
                          <m:sup>
                            <m:r>
                              <a:rPr lang="en-US" sz="4000" b="0" i="1" smtClean="0">
                                <a:latin typeface="Cambria Math" panose="02040503050406030204" pitchFamily="18" charset="0"/>
                                <a:ea typeface="Cambria Math" panose="02040503050406030204" pitchFamily="18" charset="0"/>
                              </a:rPr>
                              <m:t>2</m:t>
                            </m:r>
                          </m:sup>
                        </m:sSup>
                      </m:den>
                    </m:f>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135792" y="4572000"/>
                <a:ext cx="2796215" cy="892232"/>
              </a:xfrm>
              <a:prstGeom prst="rect">
                <a:avLst/>
              </a:prstGeom>
              <a:blipFill>
                <a:blip r:embed="rId3"/>
                <a:stretch>
                  <a:fillRect l="-10893" b="-19863"/>
                </a:stretch>
              </a:blipFill>
            </p:spPr>
            <p:txBody>
              <a:bodyPr/>
              <a:lstStyle/>
              <a:p>
                <a:r>
                  <a:rPr lang="en-US">
                    <a:noFill/>
                  </a:rPr>
                  <a:t> </a:t>
                </a:r>
              </a:p>
            </p:txBody>
          </p:sp>
        </mc:Fallback>
      </mc:AlternateContent>
      <p:sp>
        <p:nvSpPr>
          <p:cNvPr id="6" name="Rectangle 5"/>
          <p:cNvSpPr/>
          <p:nvPr/>
        </p:nvSpPr>
        <p:spPr>
          <a:xfrm>
            <a:off x="2362200" y="457200"/>
            <a:ext cx="1524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247900" y="531167"/>
            <a:ext cx="533400" cy="461665"/>
          </a:xfrm>
          <a:prstGeom prst="rect">
            <a:avLst/>
          </a:prstGeom>
          <a:noFill/>
        </p:spPr>
        <p:txBody>
          <a:bodyPr wrap="square" rtlCol="0">
            <a:spAutoFit/>
          </a:bodyPr>
          <a:lstStyle/>
          <a:p>
            <a:r>
              <a:rPr lang="en-US" sz="2400" dirty="0" smtClean="0"/>
              <a:t>I</a:t>
            </a:r>
            <a:endParaRPr lang="en-US" sz="2400" dirty="0"/>
          </a:p>
        </p:txBody>
      </p:sp>
      <p:sp>
        <p:nvSpPr>
          <p:cNvPr id="9" name="Diamond 8"/>
          <p:cNvSpPr/>
          <p:nvPr/>
        </p:nvSpPr>
        <p:spPr>
          <a:xfrm rot="745023">
            <a:off x="4980423" y="1344705"/>
            <a:ext cx="457200" cy="304800"/>
          </a:xfrm>
          <a:prstGeom prst="diamond">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4953000" y="1325006"/>
            <a:ext cx="512046" cy="523220"/>
          </a:xfrm>
          <a:prstGeom prst="rect">
            <a:avLst/>
          </a:prstGeom>
          <a:noFill/>
        </p:spPr>
        <p:txBody>
          <a:bodyPr wrap="square" rtlCol="0">
            <a:spAutoFit/>
          </a:bodyPr>
          <a:lstStyle/>
          <a:p>
            <a:r>
              <a:rPr lang="en-US" sz="2800" dirty="0" smtClean="0"/>
              <a:t>r</a:t>
            </a:r>
            <a:endParaRPr lang="en-US" sz="2800" dirty="0"/>
          </a:p>
        </p:txBody>
      </p:sp>
      <p:sp>
        <p:nvSpPr>
          <p:cNvPr id="12" name="Rectangle 11"/>
          <p:cNvSpPr/>
          <p:nvPr/>
        </p:nvSpPr>
        <p:spPr>
          <a:xfrm>
            <a:off x="114300" y="5541495"/>
            <a:ext cx="8915400" cy="1200329"/>
          </a:xfrm>
          <a:prstGeom prst="rect">
            <a:avLst/>
          </a:prstGeom>
        </p:spPr>
        <p:txBody>
          <a:bodyPr wrap="square">
            <a:spAutoFit/>
          </a:bodyPr>
          <a:lstStyle/>
          <a:p>
            <a:r>
              <a:rPr lang="bn-IN" sz="2400" dirty="0">
                <a:solidFill>
                  <a:srgbClr val="3C4043"/>
                </a:solidFill>
                <a:latin typeface="Quicksand"/>
              </a:rPr>
              <a:t>বায়োট-স্যাভার্টের এই সূত্র বিভিন্নভাবে প্রমাণ করা যায়। বিদ্যুৎবাহী লম্বা সরল তারের জন্য কোনো বিন্দুতে চৌম্বক ক্ষেত্রের মাধ্যমে এবং বৃত্তাকার কুন্ডলীর মাধ্যমেও প্রমাণ করা যায়। </a:t>
            </a:r>
            <a:endParaRPr lang="en-US" sz="2400" dirty="0"/>
          </a:p>
        </p:txBody>
      </p:sp>
    </p:spTree>
    <p:extLst>
      <p:ext uri="{BB962C8B-B14F-4D97-AF65-F5344CB8AC3E}">
        <p14:creationId xmlns:p14="http://schemas.microsoft.com/office/powerpoint/2010/main" val="2862243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Picture 4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6811" y="2062777"/>
            <a:ext cx="5828828" cy="2718652"/>
          </a:xfrm>
          <a:prstGeom prst="rect">
            <a:avLst/>
          </a:prstGeom>
        </p:spPr>
      </p:pic>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349" y="2062777"/>
            <a:ext cx="5828828" cy="2718652"/>
          </a:xfrm>
          <a:prstGeom prst="rect">
            <a:avLst/>
          </a:prstGeom>
        </p:spPr>
      </p:pic>
      <p:grpSp>
        <p:nvGrpSpPr>
          <p:cNvPr id="452" name="Group 451"/>
          <p:cNvGrpSpPr/>
          <p:nvPr/>
        </p:nvGrpSpPr>
        <p:grpSpPr>
          <a:xfrm>
            <a:off x="2463553" y="2234732"/>
            <a:ext cx="4159868" cy="2558509"/>
            <a:chOff x="4029223" y="625785"/>
            <a:chExt cx="5546490" cy="2558509"/>
          </a:xfrm>
        </p:grpSpPr>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3562"/>
            <a:stretch/>
          </p:blipFill>
          <p:spPr>
            <a:xfrm>
              <a:off x="4105423" y="761134"/>
              <a:ext cx="5470290" cy="2423160"/>
            </a:xfrm>
            <a:prstGeom prst="rect">
              <a:avLst/>
            </a:prstGeom>
          </p:spPr>
        </p:pic>
        <p:pic>
          <p:nvPicPr>
            <p:cNvPr id="79" name="Picture 78"/>
            <p:cNvPicPr>
              <a:picLocks noChangeAspect="1"/>
            </p:cNvPicPr>
            <p:nvPr/>
          </p:nvPicPr>
          <p:blipFill rotWithShape="1">
            <a:blip r:embed="rId3" cstate="print">
              <a:extLst>
                <a:ext uri="{28A0092B-C50C-407E-A947-70E740481C1C}">
                  <a14:useLocalDpi xmlns:a14="http://schemas.microsoft.com/office/drawing/2010/main" val="0"/>
                </a:ext>
              </a:extLst>
            </a:blip>
            <a:srcRect t="70189" r="94334" b="3889"/>
            <a:stretch/>
          </p:blipFill>
          <p:spPr>
            <a:xfrm>
              <a:off x="4029223" y="625785"/>
              <a:ext cx="304800" cy="609600"/>
            </a:xfrm>
            <a:prstGeom prst="rect">
              <a:avLst/>
            </a:prstGeom>
          </p:spPr>
        </p:pic>
      </p:grpSp>
      <p:grpSp>
        <p:nvGrpSpPr>
          <p:cNvPr id="451" name="Group 450"/>
          <p:cNvGrpSpPr/>
          <p:nvPr/>
        </p:nvGrpSpPr>
        <p:grpSpPr>
          <a:xfrm>
            <a:off x="2474984" y="2242701"/>
            <a:ext cx="4149090" cy="2542571"/>
            <a:chOff x="4739640" y="1620165"/>
            <a:chExt cx="5532120" cy="2542571"/>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3547"/>
            <a:stretch/>
          </p:blipFill>
          <p:spPr>
            <a:xfrm>
              <a:off x="4800600" y="1781440"/>
              <a:ext cx="5471160" cy="2381296"/>
            </a:xfrm>
            <a:prstGeom prst="rect">
              <a:avLst/>
            </a:prstGeom>
          </p:spPr>
        </p:pic>
        <p:pic>
          <p:nvPicPr>
            <p:cNvPr id="77" name="Picture 76"/>
            <p:cNvPicPr>
              <a:picLocks noChangeAspect="1"/>
            </p:cNvPicPr>
            <p:nvPr/>
          </p:nvPicPr>
          <p:blipFill rotWithShape="1">
            <a:blip r:embed="rId3" cstate="print">
              <a:extLst>
                <a:ext uri="{28A0092B-C50C-407E-A947-70E740481C1C}">
                  <a14:useLocalDpi xmlns:a14="http://schemas.microsoft.com/office/drawing/2010/main" val="0"/>
                </a:ext>
              </a:extLst>
            </a:blip>
            <a:srcRect t="70189" r="94334" b="3889"/>
            <a:stretch/>
          </p:blipFill>
          <p:spPr>
            <a:xfrm>
              <a:off x="4739640" y="1620165"/>
              <a:ext cx="304800" cy="609600"/>
            </a:xfrm>
            <a:prstGeom prst="rect">
              <a:avLst/>
            </a:prstGeom>
          </p:spPr>
        </p:pic>
      </p:grpSp>
      <p:grpSp>
        <p:nvGrpSpPr>
          <p:cNvPr id="10" name="Group 9"/>
          <p:cNvGrpSpPr/>
          <p:nvPr/>
        </p:nvGrpSpPr>
        <p:grpSpPr>
          <a:xfrm>
            <a:off x="2344762" y="4081419"/>
            <a:ext cx="2111240" cy="1490621"/>
            <a:chOff x="4554910" y="2456126"/>
            <a:chExt cx="2814986" cy="1490621"/>
          </a:xfrm>
        </p:grpSpPr>
        <p:sp>
          <p:nvSpPr>
            <p:cNvPr id="2" name="TextBox 1"/>
            <p:cNvSpPr txBox="1"/>
            <p:nvPr/>
          </p:nvSpPr>
          <p:spPr>
            <a:xfrm>
              <a:off x="5117585" y="2869529"/>
              <a:ext cx="2252311" cy="1077218"/>
            </a:xfrm>
            <a:prstGeom prst="rect">
              <a:avLst/>
            </a:prstGeom>
            <a:noFill/>
          </p:spPr>
          <p:txBody>
            <a:bodyPr wrap="square" rtlCol="0">
              <a:spAutoFit/>
            </a:bodyPr>
            <a:lstStyle/>
            <a:p>
              <a:r>
                <a:rPr lang="bn-BD" sz="3200" dirty="0" smtClean="0">
                  <a:solidFill>
                    <a:prstClr val="black"/>
                  </a:solidFill>
                  <a:latin typeface="NikoshBAN" panose="02000000000000000000" pitchFamily="2" charset="0"/>
                  <a:cs typeface="NikoshBAN" panose="02000000000000000000" pitchFamily="2" charset="0"/>
                </a:rPr>
                <a:t>লোহার পাইপ</a:t>
              </a:r>
              <a:endParaRPr lang="en-US" sz="3200" dirty="0">
                <a:solidFill>
                  <a:prstClr val="black"/>
                </a:solidFill>
                <a:latin typeface="NikoshBAN" panose="02000000000000000000" pitchFamily="2" charset="0"/>
                <a:cs typeface="NikoshBAN" panose="02000000000000000000" pitchFamily="2" charset="0"/>
              </a:endParaRPr>
            </a:p>
          </p:txBody>
        </p:sp>
        <p:cxnSp>
          <p:nvCxnSpPr>
            <p:cNvPr id="4" name="Straight Arrow Connector 3"/>
            <p:cNvCxnSpPr/>
            <p:nvPr/>
          </p:nvCxnSpPr>
          <p:spPr>
            <a:xfrm flipH="1" flipV="1">
              <a:off x="4554910" y="2456126"/>
              <a:ext cx="1266770" cy="4827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43134" y="5666834"/>
            <a:ext cx="8176844" cy="1138773"/>
          </a:xfrm>
          <a:prstGeom prst="rect">
            <a:avLst/>
          </a:prstGeom>
          <a:noFill/>
          <a:ln w="38100">
            <a:solidFill>
              <a:srgbClr val="FFC000"/>
            </a:solidFill>
            <a:prstDash val="sysDot"/>
          </a:ln>
        </p:spPr>
        <p:txBody>
          <a:bodyPr wrap="square" rtlCol="0">
            <a:spAutoFit/>
          </a:bodyPr>
          <a:lstStyle/>
          <a:p>
            <a:r>
              <a:rPr lang="bn-BD" sz="3400" dirty="0">
                <a:solidFill>
                  <a:prstClr val="black"/>
                </a:solidFill>
                <a:latin typeface="NikoshBAN" panose="02000000000000000000" pitchFamily="2" charset="0"/>
                <a:cs typeface="NikoshBAN" panose="02000000000000000000" pitchFamily="2" charset="0"/>
              </a:rPr>
              <a:t>বেলনাকার </a:t>
            </a:r>
            <a:r>
              <a:rPr lang="bn-BD" sz="3400" dirty="0" smtClean="0">
                <a:solidFill>
                  <a:prstClr val="black"/>
                </a:solidFill>
                <a:latin typeface="NikoshBAN" panose="02000000000000000000" pitchFamily="2" charset="0"/>
                <a:cs typeface="NikoshBAN" panose="02000000000000000000" pitchFamily="2" charset="0"/>
              </a:rPr>
              <a:t>চোঙের উপর অন্তরিত তামার তারকে পেঁচিয়ে সলিনয়েড তৈরী করা হয়।</a:t>
            </a:r>
            <a:endParaRPr lang="en-US" sz="3400" dirty="0">
              <a:solidFill>
                <a:prstClr val="black"/>
              </a:solidFill>
              <a:latin typeface="NikoshBAN" panose="02000000000000000000" pitchFamily="2" charset="0"/>
              <a:cs typeface="NikoshBAN" panose="02000000000000000000" pitchFamily="2" charset="0"/>
            </a:endParaRPr>
          </a:p>
        </p:txBody>
      </p:sp>
      <p:sp>
        <p:nvSpPr>
          <p:cNvPr id="16" name="TextBox 15"/>
          <p:cNvSpPr txBox="1"/>
          <p:nvPr/>
        </p:nvSpPr>
        <p:spPr>
          <a:xfrm>
            <a:off x="348785" y="503657"/>
            <a:ext cx="3217397" cy="1323439"/>
          </a:xfrm>
          <a:prstGeom prst="rect">
            <a:avLst/>
          </a:prstGeom>
          <a:noFill/>
        </p:spPr>
        <p:txBody>
          <a:bodyPr wrap="square" rtlCol="0">
            <a:spAutoFit/>
          </a:bodyPr>
          <a:lstStyle/>
          <a:p>
            <a:r>
              <a:rPr lang="bn-BD" sz="4000" b="1" i="1" u="sng"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সলিনয়েড তৈরীর পদ্ধতিঃ</a:t>
            </a:r>
            <a:endParaRPr lang="en-US" sz="4000" b="1" i="1" u="sng"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6725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par>
                                <p:cTn id="8" presetID="63" presetClass="path" presetSubtype="0" fill="hold" nodeType="withEffect">
                                  <p:stCondLst>
                                    <p:cond delay="2000"/>
                                  </p:stCondLst>
                                  <p:childTnLst>
                                    <p:animMotion origin="layout" path="M -5.55112E-17 -2.59259E-6 L 1.02057 -2.59259E-6 " pathEditMode="relative" rAng="0" ptsTypes="AA">
                                      <p:cBhvr>
                                        <p:cTn id="9" dur="5000" fill="hold"/>
                                        <p:tgtEl>
                                          <p:spTgt spid="453"/>
                                        </p:tgtEl>
                                        <p:attrNameLst>
                                          <p:attrName>ppt_x</p:attrName>
                                          <p:attrName>ppt_y</p:attrName>
                                        </p:attrNameLst>
                                      </p:cBhvr>
                                      <p:rCtr x="51029" y="0"/>
                                    </p:animMotion>
                                  </p:childTnLst>
                                </p:cTn>
                              </p:par>
                            </p:childTnLst>
                          </p:cTn>
                        </p:par>
                        <p:par>
                          <p:cTn id="10" fill="hold">
                            <p:stCondLst>
                              <p:cond delay="70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4"/>
                                        </p:tgtEl>
                                        <p:attrNameLst>
                                          <p:attrName>style.visibility</p:attrName>
                                        </p:attrNameLst>
                                      </p:cBhvr>
                                      <p:to>
                                        <p:strVal val="visible"/>
                                      </p:to>
                                    </p:set>
                                  </p:childTnLst>
                                </p:cTn>
                              </p:par>
                              <p:par>
                                <p:cTn id="18" presetID="12" presetClass="exit" presetSubtype="4" fill="hold" nodeType="withEffect">
                                  <p:stCondLst>
                                    <p:cond delay="0"/>
                                  </p:stCondLst>
                                  <p:childTnLst>
                                    <p:anim calcmode="lin" valueType="num">
                                      <p:cBhvr additive="base">
                                        <p:cTn id="19" dur="500"/>
                                        <p:tgtEl>
                                          <p:spTgt spid="10"/>
                                        </p:tgtEl>
                                        <p:attrNameLst>
                                          <p:attrName>ppt_y</p:attrName>
                                        </p:attrNameLst>
                                      </p:cBhvr>
                                      <p:tavLst>
                                        <p:tav tm="0">
                                          <p:val>
                                            <p:strVal val="#ppt_y"/>
                                          </p:val>
                                        </p:tav>
                                        <p:tav tm="100000">
                                          <p:val>
                                            <p:strVal val="#ppt_y+#ppt_h*1.125000"/>
                                          </p:val>
                                        </p:tav>
                                      </p:tavLst>
                                    </p:anim>
                                    <p:animEffect transition="out" filter="wipe(down)">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453"/>
                                        </p:tgtEl>
                                        <p:attrNameLst>
                                          <p:attrName>style.visibility</p:attrName>
                                        </p:attrNameLst>
                                      </p:cBhvr>
                                      <p:to>
                                        <p:strVal val="hidden"/>
                                      </p:to>
                                    </p:set>
                                  </p:childTnLst>
                                </p:cTn>
                              </p:par>
                              <p:par>
                                <p:cTn id="24" presetID="22" presetClass="entr" presetSubtype="8" fill="hold" nodeType="withEffect">
                                  <p:stCondLst>
                                    <p:cond delay="0"/>
                                  </p:stCondLst>
                                  <p:childTnLst>
                                    <p:set>
                                      <p:cBhvr>
                                        <p:cTn id="25" dur="1" fill="hold">
                                          <p:stCondLst>
                                            <p:cond delay="0"/>
                                          </p:stCondLst>
                                        </p:cTn>
                                        <p:tgtEl>
                                          <p:spTgt spid="452"/>
                                        </p:tgtEl>
                                        <p:attrNameLst>
                                          <p:attrName>style.visibility</p:attrName>
                                        </p:attrNameLst>
                                      </p:cBhvr>
                                      <p:to>
                                        <p:strVal val="visible"/>
                                      </p:to>
                                    </p:set>
                                    <p:animEffect transition="in" filter="wipe(left)">
                                      <p:cBhvr>
                                        <p:cTn id="26" dur="5000"/>
                                        <p:tgtEl>
                                          <p:spTgt spid="452"/>
                                        </p:tgtEl>
                                      </p:cBhvr>
                                    </p:animEffect>
                                  </p:childTnLst>
                                </p:cTn>
                              </p:par>
                            </p:childTnLst>
                          </p:cTn>
                        </p:par>
                        <p:par>
                          <p:cTn id="27" fill="hold">
                            <p:stCondLst>
                              <p:cond delay="5000"/>
                            </p:stCondLst>
                            <p:childTnLst>
                              <p:par>
                                <p:cTn id="28" presetID="22" presetClass="entr" presetSubtype="4"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63" presetClass="path" presetSubtype="0" fill="hold" nodeType="clickEffect">
                                  <p:stCondLst>
                                    <p:cond delay="0"/>
                                  </p:stCondLst>
                                  <p:childTnLst>
                                    <p:animMotion origin="layout" path="M -3.95833E-6 -2.59259E-6 L -0.91679 -2.59259E-6 " pathEditMode="relative" rAng="0" ptsTypes="AA">
                                      <p:cBhvr>
                                        <p:cTn id="34" dur="5000" fill="hold"/>
                                        <p:tgtEl>
                                          <p:spTgt spid="84"/>
                                        </p:tgtEl>
                                        <p:attrNameLst>
                                          <p:attrName>ppt_x</p:attrName>
                                          <p:attrName>ppt_y</p:attrName>
                                        </p:attrNameLst>
                                      </p:cBhvr>
                                      <p:rCtr x="-45846" y="0"/>
                                    </p:animMotion>
                                  </p:childTnLst>
                                </p:cTn>
                              </p:par>
                              <p:par>
                                <p:cTn id="35" presetID="22" presetClass="exit" presetSubtype="4" fill="hold" grpId="1" nodeType="withEffect">
                                  <p:stCondLst>
                                    <p:cond delay="0"/>
                                  </p:stCondLst>
                                  <p:childTnLst>
                                    <p:animEffect transition="out" filter="wipe(down)">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22" presetClass="exit" presetSubtype="2" fill="hold" nodeType="withEffect">
                                  <p:stCondLst>
                                    <p:cond delay="0"/>
                                  </p:stCondLst>
                                  <p:childTnLst>
                                    <p:animEffect transition="out" filter="wipe(right)">
                                      <p:cBhvr>
                                        <p:cTn id="39" dur="3000"/>
                                        <p:tgtEl>
                                          <p:spTgt spid="452"/>
                                        </p:tgtEl>
                                      </p:cBhvr>
                                    </p:animEffect>
                                    <p:set>
                                      <p:cBhvr>
                                        <p:cTn id="40" dur="1" fill="hold">
                                          <p:stCondLst>
                                            <p:cond delay="2999"/>
                                          </p:stCondLst>
                                        </p:cTn>
                                        <p:tgtEl>
                                          <p:spTgt spid="452"/>
                                        </p:tgtEl>
                                        <p:attrNameLst>
                                          <p:attrName>style.visibility</p:attrName>
                                        </p:attrNameLst>
                                      </p:cBhvr>
                                      <p:to>
                                        <p:strVal val="hidden"/>
                                      </p:to>
                                    </p:set>
                                  </p:childTnLst>
                                </p:cTn>
                              </p:par>
                              <p:par>
                                <p:cTn id="41" presetID="22" presetClass="entr" presetSubtype="2" fill="hold" nodeType="withEffect">
                                  <p:stCondLst>
                                    <p:cond delay="0"/>
                                  </p:stCondLst>
                                  <p:childTnLst>
                                    <p:set>
                                      <p:cBhvr>
                                        <p:cTn id="42" dur="1" fill="hold">
                                          <p:stCondLst>
                                            <p:cond delay="0"/>
                                          </p:stCondLst>
                                        </p:cTn>
                                        <p:tgtEl>
                                          <p:spTgt spid="451"/>
                                        </p:tgtEl>
                                        <p:attrNameLst>
                                          <p:attrName>style.visibility</p:attrName>
                                        </p:attrNameLst>
                                      </p:cBhvr>
                                      <p:to>
                                        <p:strVal val="visible"/>
                                      </p:to>
                                    </p:set>
                                    <p:animEffect transition="in" filter="wipe(right)">
                                      <p:cBhvr>
                                        <p:cTn id="43" dur="30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1826" y="1469680"/>
            <a:ext cx="5417889" cy="1555778"/>
          </a:xfrm>
          <a:prstGeom prst="rect">
            <a:avLst/>
          </a:prstGeom>
        </p:spPr>
      </p:pic>
      <p:cxnSp>
        <p:nvCxnSpPr>
          <p:cNvPr id="26" name="Straight Connector 25"/>
          <p:cNvCxnSpPr/>
          <p:nvPr/>
        </p:nvCxnSpPr>
        <p:spPr>
          <a:xfrm>
            <a:off x="5344511" y="2806262"/>
            <a:ext cx="0" cy="2286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8740" y="1734932"/>
            <a:ext cx="2533996" cy="1232106"/>
          </a:xfrm>
          <a:prstGeom prst="rect">
            <a:avLst/>
          </a:prstGeom>
        </p:spPr>
      </p:pic>
      <p:grpSp>
        <p:nvGrpSpPr>
          <p:cNvPr id="17" name="Group 16"/>
          <p:cNvGrpSpPr/>
          <p:nvPr/>
        </p:nvGrpSpPr>
        <p:grpSpPr>
          <a:xfrm>
            <a:off x="4419711" y="4619078"/>
            <a:ext cx="636130" cy="455931"/>
            <a:chOff x="5892945" y="4619059"/>
            <a:chExt cx="848173" cy="455931"/>
          </a:xfrm>
        </p:grpSpPr>
        <p:grpSp>
          <p:nvGrpSpPr>
            <p:cNvPr id="8" name="Group 7"/>
            <p:cNvGrpSpPr/>
            <p:nvPr/>
          </p:nvGrpSpPr>
          <p:grpSpPr>
            <a:xfrm rot="20766450">
              <a:off x="6140424" y="4619059"/>
              <a:ext cx="600694" cy="407043"/>
              <a:chOff x="6255204" y="4614082"/>
              <a:chExt cx="600694" cy="407043"/>
            </a:xfrm>
          </p:grpSpPr>
          <p:cxnSp>
            <p:nvCxnSpPr>
              <p:cNvPr id="16" name="Straight Connector 15"/>
              <p:cNvCxnSpPr/>
              <p:nvPr/>
            </p:nvCxnSpPr>
            <p:spPr>
              <a:xfrm flipV="1">
                <a:off x="6255204" y="4751043"/>
                <a:ext cx="532847" cy="27008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683990" y="4614082"/>
                <a:ext cx="171908" cy="219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24" name="Straight Connector 23"/>
            <p:cNvCxnSpPr/>
            <p:nvPr/>
          </p:nvCxnSpPr>
          <p:spPr>
            <a:xfrm>
              <a:off x="5892945" y="5074990"/>
              <a:ext cx="31583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1" name="Isosceles Triangle 20"/>
          <p:cNvSpPr/>
          <p:nvPr/>
        </p:nvSpPr>
        <p:spPr>
          <a:xfrm rot="10800000">
            <a:off x="5219810" y="4371167"/>
            <a:ext cx="249402" cy="4070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p:cNvGrpSpPr/>
          <p:nvPr/>
        </p:nvGrpSpPr>
        <p:grpSpPr>
          <a:xfrm>
            <a:off x="5005252" y="4943112"/>
            <a:ext cx="355909" cy="219257"/>
            <a:chOff x="6673657" y="4943093"/>
            <a:chExt cx="474545" cy="219257"/>
          </a:xfrm>
        </p:grpSpPr>
        <p:cxnSp>
          <p:nvCxnSpPr>
            <p:cNvPr id="23" name="Straight Connector 22"/>
            <p:cNvCxnSpPr/>
            <p:nvPr/>
          </p:nvCxnSpPr>
          <p:spPr>
            <a:xfrm>
              <a:off x="6689364" y="5076495"/>
              <a:ext cx="45883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673657" y="4943093"/>
              <a:ext cx="171908" cy="219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9" name="Group 28"/>
          <p:cNvGrpSpPr/>
          <p:nvPr/>
        </p:nvGrpSpPr>
        <p:grpSpPr>
          <a:xfrm rot="1631059">
            <a:off x="4380523" y="4767822"/>
            <a:ext cx="801506" cy="350542"/>
            <a:chOff x="5861344" y="4624971"/>
            <a:chExt cx="1068674" cy="350542"/>
          </a:xfrm>
        </p:grpSpPr>
        <p:cxnSp>
          <p:nvCxnSpPr>
            <p:cNvPr id="31" name="Straight Connector 30"/>
            <p:cNvCxnSpPr/>
            <p:nvPr/>
          </p:nvCxnSpPr>
          <p:spPr>
            <a:xfrm rot="19968941" flipV="1">
              <a:off x="5861344" y="4975103"/>
              <a:ext cx="980979" cy="41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697465" y="4624971"/>
              <a:ext cx="232553" cy="2266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158" y="447456"/>
            <a:ext cx="4871173" cy="3530935"/>
          </a:xfrm>
          <a:prstGeom prst="rect">
            <a:avLst/>
          </a:prstGeom>
        </p:spPr>
      </p:pic>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l="1566" t="10555" r="4970" b="5776"/>
          <a:stretch/>
        </p:blipFill>
        <p:spPr>
          <a:xfrm rot="10800000">
            <a:off x="2877955" y="4751062"/>
            <a:ext cx="1572611" cy="603357"/>
          </a:xfrm>
          <a:prstGeom prst="rect">
            <a:avLst/>
          </a:prstGeom>
        </p:spPr>
      </p:pic>
      <p:cxnSp>
        <p:nvCxnSpPr>
          <p:cNvPr id="33" name="Straight Connector 32"/>
          <p:cNvCxnSpPr/>
          <p:nvPr/>
        </p:nvCxnSpPr>
        <p:spPr>
          <a:xfrm>
            <a:off x="2956036" y="2822032"/>
            <a:ext cx="0" cy="231753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7" y="5638814"/>
            <a:ext cx="8610599" cy="954107"/>
          </a:xfrm>
          <a:prstGeom prst="rect">
            <a:avLst/>
          </a:prstGeom>
          <a:noFill/>
          <a:ln w="38100">
            <a:solidFill>
              <a:srgbClr val="FFC000"/>
            </a:solidFill>
            <a:prstDash val="sysDot"/>
          </a:ln>
        </p:spPr>
        <p:txBody>
          <a:bodyPr wrap="square" rtlCol="0">
            <a:spAutoFit/>
          </a:bodyPr>
          <a:lstStyle/>
          <a:p>
            <a:r>
              <a:rPr lang="bn-BD" sz="2800" dirty="0" smtClean="0">
                <a:solidFill>
                  <a:prstClr val="black"/>
                </a:solidFill>
                <a:latin typeface="NikoshBAN" panose="02000000000000000000" pitchFamily="2" charset="0"/>
                <a:cs typeface="NikoshBAN" panose="02000000000000000000" pitchFamily="2" charset="0"/>
              </a:rPr>
              <a:t>সলিনয়েডের ভিতর লোহার কোন দন্ড ঢুকানো হলে দন্ডটি চুম্বকে পরিণত হবে।</a:t>
            </a:r>
          </a:p>
          <a:p>
            <a:r>
              <a:rPr lang="bn-BD" sz="2800" dirty="0" smtClean="0">
                <a:solidFill>
                  <a:prstClr val="black"/>
                </a:solidFill>
                <a:latin typeface="NikoshBAN" panose="02000000000000000000" pitchFamily="2" charset="0"/>
                <a:cs typeface="NikoshBAN" panose="02000000000000000000" pitchFamily="2" charset="0"/>
              </a:rPr>
              <a:t>তড়িৎ প্রবাহ বন্ধ করলে দন্ডটি আর চুম্বক থাকবে না।</a:t>
            </a:r>
            <a:endParaRPr lang="en-US" sz="2800" dirty="0">
              <a:solidFill>
                <a:prstClr val="black"/>
              </a:solidFill>
              <a:latin typeface="NikoshBAN" panose="02000000000000000000" pitchFamily="2" charset="0"/>
              <a:cs typeface="NikoshBAN" panose="02000000000000000000" pitchFamily="2" charset="0"/>
            </a:endParaRPr>
          </a:p>
        </p:txBody>
      </p:sp>
      <p:sp>
        <p:nvSpPr>
          <p:cNvPr id="2" name="TextBox 1"/>
          <p:cNvSpPr txBox="1"/>
          <p:nvPr/>
        </p:nvSpPr>
        <p:spPr>
          <a:xfrm>
            <a:off x="2454916" y="1928119"/>
            <a:ext cx="3441655" cy="1077218"/>
          </a:xfrm>
          <a:prstGeom prst="rect">
            <a:avLst/>
          </a:prstGeom>
          <a:noFill/>
        </p:spPr>
        <p:txBody>
          <a:bodyPr wrap="square" rtlCol="0">
            <a:spAutoFit/>
          </a:bodyPr>
          <a:lstStyle/>
          <a:p>
            <a:r>
              <a:rPr lang="bn-BD" sz="32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N                                     S</a:t>
            </a:r>
            <a:endParaRPr lang="en-US" sz="32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5" name="Isosceles Triangle 34"/>
          <p:cNvSpPr/>
          <p:nvPr/>
        </p:nvSpPr>
        <p:spPr>
          <a:xfrm rot="10800000" flipV="1">
            <a:off x="2813565" y="4098981"/>
            <a:ext cx="284944" cy="4265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081014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2000"/>
                                        <p:tgtEl>
                                          <p:spTgt spid="3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2000"/>
                                        <p:tgtEl>
                                          <p:spTgt spid="33"/>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2000"/>
                                        <p:tgtEl>
                                          <p:spTgt spid="34"/>
                                        </p:tgtEl>
                                      </p:cBhvr>
                                    </p:animEffect>
                                  </p:childTnLst>
                                </p:cTn>
                              </p:par>
                            </p:childTnLst>
                          </p:cTn>
                        </p:par>
                        <p:par>
                          <p:cTn id="16" fill="hold">
                            <p:stCondLst>
                              <p:cond delay="6000"/>
                            </p:stCondLst>
                            <p:childTnLst>
                              <p:par>
                                <p:cTn id="17" presetID="22"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2000"/>
                                        <p:tgtEl>
                                          <p:spTgt spid="26"/>
                                        </p:tgtEl>
                                      </p:cBhvr>
                                    </p:animEffect>
                                  </p:childTnLst>
                                </p:cTn>
                              </p:par>
                            </p:childTnLst>
                          </p:cTn>
                        </p:par>
                        <p:par>
                          <p:cTn id="20" fill="hold">
                            <p:stCondLst>
                              <p:cond delay="8000"/>
                            </p:stCondLst>
                            <p:childTnLst>
                              <p:par>
                                <p:cTn id="21" presetID="22" presetClass="entr" presetSubtype="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p:stCondLst>
                              <p:cond delay="8500"/>
                            </p:stCondLst>
                            <p:childTnLst>
                              <p:par>
                                <p:cTn id="25" presetID="2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50" fill="hold">
                                          <p:stCondLst>
                                            <p:cond delay="0"/>
                                          </p:stCondLst>
                                        </p:cTn>
                                        <p:tgtEl>
                                          <p:spTgt spid="17"/>
                                        </p:tgtEl>
                                        <p:attrNameLst>
                                          <p:attrName>r</p:attrName>
                                        </p:attrNameLst>
                                      </p:cBhvr>
                                    </p:animRot>
                                    <p:animRot by="-240000">
                                      <p:cBhvr>
                                        <p:cTn id="32" dur="100" fill="hold">
                                          <p:stCondLst>
                                            <p:cond delay="100"/>
                                          </p:stCondLst>
                                        </p:cTn>
                                        <p:tgtEl>
                                          <p:spTgt spid="17"/>
                                        </p:tgtEl>
                                        <p:attrNameLst>
                                          <p:attrName>r</p:attrName>
                                        </p:attrNameLst>
                                      </p:cBhvr>
                                    </p:animRot>
                                    <p:animRot by="240000">
                                      <p:cBhvr>
                                        <p:cTn id="33" dur="100" fill="hold">
                                          <p:stCondLst>
                                            <p:cond delay="200"/>
                                          </p:stCondLst>
                                        </p:cTn>
                                        <p:tgtEl>
                                          <p:spTgt spid="17"/>
                                        </p:tgtEl>
                                        <p:attrNameLst>
                                          <p:attrName>r</p:attrName>
                                        </p:attrNameLst>
                                      </p:cBhvr>
                                    </p:animRot>
                                    <p:animRot by="-240000">
                                      <p:cBhvr>
                                        <p:cTn id="34" dur="100" fill="hold">
                                          <p:stCondLst>
                                            <p:cond delay="300"/>
                                          </p:stCondLst>
                                        </p:cTn>
                                        <p:tgtEl>
                                          <p:spTgt spid="17"/>
                                        </p:tgtEl>
                                        <p:attrNameLst>
                                          <p:attrName>r</p:attrName>
                                        </p:attrNameLst>
                                      </p:cBhvr>
                                    </p:animRot>
                                    <p:animRot by="120000">
                                      <p:cBhvr>
                                        <p:cTn id="35" dur="100" fill="hold">
                                          <p:stCondLst>
                                            <p:cond delay="400"/>
                                          </p:stCondLst>
                                        </p:cTn>
                                        <p:tgtEl>
                                          <p:spTgt spid="17"/>
                                        </p:tgtEl>
                                        <p:attrNameLst>
                                          <p:attrName>r</p:attrName>
                                        </p:attrNameLst>
                                      </p:cBhvr>
                                    </p:animRot>
                                  </p:childTnLst>
                                </p:cTn>
                              </p:par>
                            </p:childTnLst>
                          </p:cTn>
                        </p:par>
                        <p:par>
                          <p:cTn id="36" fill="hold">
                            <p:stCondLst>
                              <p:cond delay="500"/>
                            </p:stCondLst>
                            <p:childTnLst>
                              <p:par>
                                <p:cTn id="37" presetID="1" presetClass="exit" presetSubtype="0" fill="hold" nodeType="after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par>
                                <p:cTn id="46" presetID="19" presetClass="emph" presetSubtype="0" repeatCount="indefinite" fill="hold" grpId="1" nodeType="withEffect">
                                  <p:stCondLst>
                                    <p:cond delay="0"/>
                                  </p:stCondLst>
                                  <p:childTnLst>
                                    <p:animClr clrSpc="rgb" dir="cw">
                                      <p:cBhvr override="childStyle">
                                        <p:cTn id="47" dur="500" fill="hold"/>
                                        <p:tgtEl>
                                          <p:spTgt spid="35"/>
                                        </p:tgtEl>
                                        <p:attrNameLst>
                                          <p:attrName>style.color</p:attrName>
                                        </p:attrNameLst>
                                      </p:cBhvr>
                                      <p:to>
                                        <a:schemeClr val="accent2"/>
                                      </p:to>
                                    </p:animClr>
                                    <p:animClr clrSpc="rgb" dir="cw">
                                      <p:cBhvr>
                                        <p:cTn id="48" dur="500" fill="hold"/>
                                        <p:tgtEl>
                                          <p:spTgt spid="35"/>
                                        </p:tgtEl>
                                        <p:attrNameLst>
                                          <p:attrName>fillcolor</p:attrName>
                                        </p:attrNameLst>
                                      </p:cBhvr>
                                      <p:to>
                                        <a:schemeClr val="accent2"/>
                                      </p:to>
                                    </p:animClr>
                                    <p:set>
                                      <p:cBhvr>
                                        <p:cTn id="49" dur="500" fill="hold"/>
                                        <p:tgtEl>
                                          <p:spTgt spid="35"/>
                                        </p:tgtEl>
                                        <p:attrNameLst>
                                          <p:attrName>fill.type</p:attrName>
                                        </p:attrNameLst>
                                      </p:cBhvr>
                                      <p:to>
                                        <p:strVal val="solid"/>
                                      </p:to>
                                    </p:set>
                                    <p:set>
                                      <p:cBhvr>
                                        <p:cTn id="50" dur="500" fill="hold"/>
                                        <p:tgtEl>
                                          <p:spTgt spid="35"/>
                                        </p:tgtEl>
                                        <p:attrNameLst>
                                          <p:attrName>fill.on</p:attrName>
                                        </p:attrNameLst>
                                      </p:cBhvr>
                                      <p:to>
                                        <p:strVal val="true"/>
                                      </p:to>
                                    </p:set>
                                  </p:childTnLst>
                                </p:cTn>
                              </p:par>
                              <p:par>
                                <p:cTn id="51" presetID="16" presetClass="entr" presetSubtype="37" fill="hold" nodeType="withEffect">
                                  <p:stCondLst>
                                    <p:cond delay="1000"/>
                                  </p:stCondLst>
                                  <p:childTnLst>
                                    <p:set>
                                      <p:cBhvr>
                                        <p:cTn id="52" dur="1" fill="hold">
                                          <p:stCondLst>
                                            <p:cond delay="0"/>
                                          </p:stCondLst>
                                        </p:cTn>
                                        <p:tgtEl>
                                          <p:spTgt spid="11"/>
                                        </p:tgtEl>
                                        <p:attrNameLst>
                                          <p:attrName>style.visibility</p:attrName>
                                        </p:attrNameLst>
                                      </p:cBhvr>
                                      <p:to>
                                        <p:strVal val="visible"/>
                                      </p:to>
                                    </p:set>
                                    <p:animEffect transition="in" filter="barn(outVertical)">
                                      <p:cBhvr>
                                        <p:cTn id="53" dur="5000"/>
                                        <p:tgtEl>
                                          <p:spTgt spid="11"/>
                                        </p:tgtEl>
                                      </p:cBhvr>
                                    </p:animEffect>
                                  </p:childTnLst>
                                </p:cTn>
                              </p:par>
                              <p:par>
                                <p:cTn id="54" presetID="6" presetClass="entr" presetSubtype="32" fill="hold" nodeType="withEffect">
                                  <p:stCondLst>
                                    <p:cond delay="1000"/>
                                  </p:stCondLst>
                                  <p:childTnLst>
                                    <p:set>
                                      <p:cBhvr>
                                        <p:cTn id="55" dur="1" fill="hold">
                                          <p:stCondLst>
                                            <p:cond delay="0"/>
                                          </p:stCondLst>
                                        </p:cTn>
                                        <p:tgtEl>
                                          <p:spTgt spid="11"/>
                                        </p:tgtEl>
                                        <p:attrNameLst>
                                          <p:attrName>style.visibility</p:attrName>
                                        </p:attrNameLst>
                                      </p:cBhvr>
                                      <p:to>
                                        <p:strVal val="visible"/>
                                      </p:to>
                                    </p:set>
                                    <p:animEffect transition="in" filter="circle(out)">
                                      <p:cBhvr>
                                        <p:cTn id="56" dur="5000"/>
                                        <p:tgtEl>
                                          <p:spTgt spid="11"/>
                                        </p:tgtEl>
                                      </p:cBhvr>
                                    </p:animEffect>
                                  </p:childTnLst>
                                </p:cTn>
                              </p:par>
                              <p:par>
                                <p:cTn id="57" presetID="22" presetClass="entr" presetSubtype="1" fill="hold" grpId="0" nodeType="withEffect">
                                  <p:stCondLst>
                                    <p:cond delay="200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par>
                                <p:cTn id="60" presetID="19" presetClass="emph" presetSubtype="0" repeatCount="indefinite" fill="hold" grpId="1" nodeType="withEffect">
                                  <p:stCondLst>
                                    <p:cond delay="2000"/>
                                  </p:stCondLst>
                                  <p:childTnLst>
                                    <p:animClr clrSpc="rgb" dir="cw">
                                      <p:cBhvr override="childStyle">
                                        <p:cTn id="61" dur="500" fill="hold"/>
                                        <p:tgtEl>
                                          <p:spTgt spid="21"/>
                                        </p:tgtEl>
                                        <p:attrNameLst>
                                          <p:attrName>style.color</p:attrName>
                                        </p:attrNameLst>
                                      </p:cBhvr>
                                      <p:to>
                                        <a:schemeClr val="accent2"/>
                                      </p:to>
                                    </p:animClr>
                                    <p:animClr clrSpc="rgb" dir="cw">
                                      <p:cBhvr>
                                        <p:cTn id="62" dur="500" fill="hold"/>
                                        <p:tgtEl>
                                          <p:spTgt spid="21"/>
                                        </p:tgtEl>
                                        <p:attrNameLst>
                                          <p:attrName>fillcolor</p:attrName>
                                        </p:attrNameLst>
                                      </p:cBhvr>
                                      <p:to>
                                        <a:schemeClr val="accent2"/>
                                      </p:to>
                                    </p:animClr>
                                    <p:set>
                                      <p:cBhvr>
                                        <p:cTn id="63" dur="500" fill="hold"/>
                                        <p:tgtEl>
                                          <p:spTgt spid="21"/>
                                        </p:tgtEl>
                                        <p:attrNameLst>
                                          <p:attrName>fill.type</p:attrName>
                                        </p:attrNameLst>
                                      </p:cBhvr>
                                      <p:to>
                                        <p:strVal val="solid"/>
                                      </p:to>
                                    </p:set>
                                    <p:set>
                                      <p:cBhvr>
                                        <p:cTn id="64" dur="500" fill="hold"/>
                                        <p:tgtEl>
                                          <p:spTgt spid="21"/>
                                        </p:tgtEl>
                                        <p:attrNameLst>
                                          <p:attrName>fill.on</p:attrName>
                                        </p:attrNameLst>
                                      </p:cBhvr>
                                      <p:to>
                                        <p:strVal val="true"/>
                                      </p:to>
                                    </p:se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barn(outVertical)">
                                      <p:cBhvr>
                                        <p:cTn id="68" dur="500"/>
                                        <p:tgtEl>
                                          <p:spTgt spid="2"/>
                                        </p:tgtEl>
                                      </p:cBhvr>
                                    </p:animEffect>
                                  </p:childTnLst>
                                </p:cTn>
                              </p:par>
                              <p:par>
                                <p:cTn id="69" presetID="63" presetClass="path" presetSubtype="0" fill="hold" nodeType="withEffect">
                                  <p:stCondLst>
                                    <p:cond delay="0"/>
                                  </p:stCondLst>
                                  <p:childTnLst>
                                    <p:animMotion origin="layout" path="M -2.29167E-6 2.22222E-6 L 0.67656 2.22222E-6 " pathEditMode="relative" rAng="0" ptsTypes="AA">
                                      <p:cBhvr>
                                        <p:cTn id="70" dur="5000" fill="hold"/>
                                        <p:tgtEl>
                                          <p:spTgt spid="25"/>
                                        </p:tgtEl>
                                        <p:attrNameLst>
                                          <p:attrName>ppt_x</p:attrName>
                                          <p:attrName>ppt_y</p:attrName>
                                        </p:attrNameLst>
                                      </p:cBhvr>
                                      <p:rCtr x="33828" y="0"/>
                                    </p:animMotion>
                                  </p:childTnLst>
                                </p:cTn>
                              </p:par>
                            </p:childTnLst>
                          </p:cTn>
                        </p:par>
                        <p:par>
                          <p:cTn id="71" fill="hold">
                            <p:stCondLst>
                              <p:cond delay="11500"/>
                            </p:stCondLst>
                            <p:childTnLst>
                              <p:par>
                                <p:cTn id="72" presetID="22" presetClass="entr" presetSubtype="1" fill="hold" grpId="0" nodeType="afterEffect">
                                  <p:stCondLst>
                                    <p:cond delay="1000"/>
                                  </p:stCondLst>
                                  <p:childTnLst>
                                    <p:set>
                                      <p:cBhvr>
                                        <p:cTn id="73" dur="1" fill="hold">
                                          <p:stCondLst>
                                            <p:cond delay="0"/>
                                          </p:stCondLst>
                                        </p:cTn>
                                        <p:tgtEl>
                                          <p:spTgt spid="22"/>
                                        </p:tgtEl>
                                        <p:attrNameLst>
                                          <p:attrName>style.visibility</p:attrName>
                                        </p:attrNameLst>
                                      </p:cBhvr>
                                      <p:to>
                                        <p:strVal val="visible"/>
                                      </p:to>
                                    </p:set>
                                    <p:animEffect transition="in" filter="wipe(up)">
                                      <p:cBhvr>
                                        <p:cTn id="74" dur="20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xit" presetSubtype="32" fill="hold" grpId="1" nodeType="clickEffect">
                                  <p:stCondLst>
                                    <p:cond delay="0"/>
                                  </p:stCondLst>
                                  <p:childTnLst>
                                    <p:animEffect transition="out" filter="diamond(out)">
                                      <p:cBhvr>
                                        <p:cTn id="78" dur="2000"/>
                                        <p:tgtEl>
                                          <p:spTgt spid="22"/>
                                        </p:tgtEl>
                                      </p:cBhvr>
                                    </p:animEffect>
                                    <p:set>
                                      <p:cBhvr>
                                        <p:cTn id="79"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 grpId="0"/>
      <p:bldP spid="35" grpId="0" animBg="1"/>
      <p:bldP spid="3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20801"/>
          <a:stretch/>
        </p:blipFill>
        <p:spPr>
          <a:xfrm>
            <a:off x="245664" y="1210565"/>
            <a:ext cx="4290935" cy="1555778"/>
          </a:xfrm>
          <a:prstGeom prst="rect">
            <a:avLst/>
          </a:prstGeom>
        </p:spPr>
      </p:pic>
      <p:cxnSp>
        <p:nvCxnSpPr>
          <p:cNvPr id="26" name="Straight Connector 25"/>
          <p:cNvCxnSpPr/>
          <p:nvPr/>
        </p:nvCxnSpPr>
        <p:spPr>
          <a:xfrm>
            <a:off x="3962651" y="2587894"/>
            <a:ext cx="0" cy="228600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880" y="1516564"/>
            <a:ext cx="2533996" cy="1232106"/>
          </a:xfrm>
          <a:prstGeom prst="rect">
            <a:avLst/>
          </a:prstGeom>
        </p:spPr>
      </p:pic>
      <p:sp>
        <p:nvSpPr>
          <p:cNvPr id="21" name="Isosceles Triangle 20"/>
          <p:cNvSpPr/>
          <p:nvPr/>
        </p:nvSpPr>
        <p:spPr>
          <a:xfrm rot="10800000" flipV="1">
            <a:off x="3851189" y="3981734"/>
            <a:ext cx="222924" cy="437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p:cNvGrpSpPr/>
          <p:nvPr/>
        </p:nvGrpSpPr>
        <p:grpSpPr>
          <a:xfrm>
            <a:off x="3623399" y="4724758"/>
            <a:ext cx="355909" cy="219257"/>
            <a:chOff x="6673657" y="4943093"/>
            <a:chExt cx="474545" cy="219257"/>
          </a:xfrm>
        </p:grpSpPr>
        <p:cxnSp>
          <p:nvCxnSpPr>
            <p:cNvPr id="23" name="Straight Connector 22"/>
            <p:cNvCxnSpPr/>
            <p:nvPr/>
          </p:nvCxnSpPr>
          <p:spPr>
            <a:xfrm>
              <a:off x="6689364" y="5076495"/>
              <a:ext cx="45883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673657" y="4943093"/>
              <a:ext cx="171908" cy="219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58301" y="229069"/>
            <a:ext cx="4871173" cy="3530935"/>
          </a:xfrm>
          <a:prstGeom prst="rect">
            <a:avLst/>
          </a:prstGeom>
        </p:spPr>
      </p:pic>
      <p:cxnSp>
        <p:nvCxnSpPr>
          <p:cNvPr id="33" name="Straight Connector 32"/>
          <p:cNvCxnSpPr/>
          <p:nvPr/>
        </p:nvCxnSpPr>
        <p:spPr>
          <a:xfrm>
            <a:off x="1574176" y="2603666"/>
            <a:ext cx="0" cy="231753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10800000">
            <a:off x="1073060" y="1381581"/>
            <a:ext cx="3441655" cy="1077218"/>
          </a:xfrm>
          <a:prstGeom prst="rect">
            <a:avLst/>
          </a:prstGeom>
          <a:noFill/>
        </p:spPr>
        <p:txBody>
          <a:bodyPr wrap="square" rtlCol="0">
            <a:spAutoFit/>
          </a:bodyPr>
          <a:lstStyle/>
          <a:p>
            <a:r>
              <a:rPr lang="bn-BD" sz="32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N                                     S</a:t>
            </a:r>
            <a:endParaRPr lang="en-US" sz="32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TextBox 24"/>
          <p:cNvSpPr txBox="1"/>
          <p:nvPr/>
        </p:nvSpPr>
        <p:spPr>
          <a:xfrm>
            <a:off x="862418" y="5512324"/>
            <a:ext cx="6923502" cy="1138773"/>
          </a:xfrm>
          <a:prstGeom prst="rect">
            <a:avLst/>
          </a:prstGeom>
          <a:noFill/>
          <a:ln w="38100">
            <a:solidFill>
              <a:srgbClr val="FFC000"/>
            </a:solidFill>
            <a:prstDash val="sysDot"/>
          </a:ln>
        </p:spPr>
        <p:txBody>
          <a:bodyPr wrap="square" rtlCol="0">
            <a:spAutoFit/>
          </a:bodyPr>
          <a:lstStyle/>
          <a:p>
            <a:r>
              <a:rPr lang="bn-BD" sz="3400" dirty="0" smtClean="0">
                <a:solidFill>
                  <a:prstClr val="black"/>
                </a:solidFill>
                <a:latin typeface="NikoshBAN" panose="02000000000000000000" pitchFamily="2" charset="0"/>
                <a:cs typeface="NikoshBAN" panose="02000000000000000000" pitchFamily="2" charset="0"/>
              </a:rPr>
              <a:t>তড়িৎ প্রবাহের দিক পরিবর্তন করলে চুম্বকের মেরু বিপরীত হয়ে যাবে।</a:t>
            </a:r>
            <a:endParaRPr lang="en-US" sz="3400" dirty="0">
              <a:solidFill>
                <a:prstClr val="black"/>
              </a:solidFill>
              <a:latin typeface="NikoshBAN" panose="02000000000000000000" pitchFamily="2" charset="0"/>
              <a:cs typeface="NikoshBAN" panose="02000000000000000000" pitchFamily="2" charset="0"/>
            </a:endParaRPr>
          </a:p>
        </p:txBody>
      </p:sp>
      <p:grpSp>
        <p:nvGrpSpPr>
          <p:cNvPr id="37" name="Group 36"/>
          <p:cNvGrpSpPr/>
          <p:nvPr/>
        </p:nvGrpSpPr>
        <p:grpSpPr>
          <a:xfrm>
            <a:off x="3032625" y="4396790"/>
            <a:ext cx="636130" cy="455931"/>
            <a:chOff x="5892945" y="4619059"/>
            <a:chExt cx="848173" cy="455931"/>
          </a:xfrm>
        </p:grpSpPr>
        <p:grpSp>
          <p:nvGrpSpPr>
            <p:cNvPr id="38" name="Group 37"/>
            <p:cNvGrpSpPr/>
            <p:nvPr/>
          </p:nvGrpSpPr>
          <p:grpSpPr>
            <a:xfrm rot="20766450">
              <a:off x="6140424" y="4619059"/>
              <a:ext cx="600694" cy="407043"/>
              <a:chOff x="6255204" y="4614082"/>
              <a:chExt cx="600694" cy="407043"/>
            </a:xfrm>
          </p:grpSpPr>
          <p:cxnSp>
            <p:nvCxnSpPr>
              <p:cNvPr id="40" name="Straight Connector 39"/>
              <p:cNvCxnSpPr/>
              <p:nvPr/>
            </p:nvCxnSpPr>
            <p:spPr>
              <a:xfrm flipV="1">
                <a:off x="6255204" y="4751043"/>
                <a:ext cx="532847" cy="27008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683990" y="4614082"/>
                <a:ext cx="171908" cy="219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9" name="Straight Connector 38"/>
            <p:cNvCxnSpPr/>
            <p:nvPr/>
          </p:nvCxnSpPr>
          <p:spPr>
            <a:xfrm>
              <a:off x="5892945" y="5074990"/>
              <a:ext cx="31583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rot="1631059">
            <a:off x="2996785" y="4531877"/>
            <a:ext cx="801506" cy="350542"/>
            <a:chOff x="5861344" y="4624971"/>
            <a:chExt cx="1068674" cy="350542"/>
          </a:xfrm>
        </p:grpSpPr>
        <p:cxnSp>
          <p:nvCxnSpPr>
            <p:cNvPr id="43" name="Straight Connector 42"/>
            <p:cNvCxnSpPr/>
            <p:nvPr/>
          </p:nvCxnSpPr>
          <p:spPr>
            <a:xfrm rot="19968941" flipV="1">
              <a:off x="5861344" y="4975103"/>
              <a:ext cx="980979" cy="41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697465" y="4624971"/>
              <a:ext cx="232553" cy="2266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45" name="Straight Connector 44"/>
          <p:cNvCxnSpPr/>
          <p:nvPr/>
        </p:nvCxnSpPr>
        <p:spPr>
          <a:xfrm>
            <a:off x="1574191" y="4902836"/>
            <a:ext cx="344129"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rotWithShape="1">
          <a:blip r:embed="rId5">
            <a:extLst>
              <a:ext uri="{28A0092B-C50C-407E-A947-70E740481C1C}">
                <a14:useLocalDpi xmlns:a14="http://schemas.microsoft.com/office/drawing/2010/main" val="0"/>
              </a:ext>
            </a:extLst>
          </a:blip>
          <a:srcRect l="1566" t="10555" r="4970" b="5776"/>
          <a:stretch/>
        </p:blipFill>
        <p:spPr>
          <a:xfrm>
            <a:off x="1629758" y="4531707"/>
            <a:ext cx="1572611" cy="603357"/>
          </a:xfrm>
          <a:prstGeom prst="rect">
            <a:avLst/>
          </a:prstGeom>
        </p:spPr>
      </p:pic>
      <p:sp>
        <p:nvSpPr>
          <p:cNvPr id="47" name="Isosceles Triangle 46"/>
          <p:cNvSpPr/>
          <p:nvPr/>
        </p:nvSpPr>
        <p:spPr>
          <a:xfrm rot="181668" flipV="1">
            <a:off x="1431705" y="4021423"/>
            <a:ext cx="284944" cy="4265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588775" y="1005622"/>
            <a:ext cx="3121925"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6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চুম্বকের প্রাবল্য বৃদ্ধির উপায়ঃ</a:t>
            </a:r>
            <a:endParaRPr lang="en-US" sz="36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9" name="TextBox 28"/>
          <p:cNvSpPr txBox="1"/>
          <p:nvPr/>
        </p:nvSpPr>
        <p:spPr>
          <a:xfrm>
            <a:off x="5734372" y="2227994"/>
            <a:ext cx="2305549"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400" dirty="0" smtClean="0">
                <a:solidFill>
                  <a:prstClr val="black"/>
                </a:solidFill>
                <a:latin typeface="NikoshBAN" panose="02000000000000000000" pitchFamily="2" charset="0"/>
                <a:cs typeface="NikoshBAN" panose="02000000000000000000" pitchFamily="2" charset="0"/>
              </a:rPr>
              <a:t>১) তড়িৎ প্রবাহ বাড়িয়ে</a:t>
            </a:r>
            <a:endParaRPr lang="en-US" sz="2400" dirty="0">
              <a:solidFill>
                <a:prstClr val="black"/>
              </a:solidFill>
              <a:latin typeface="NikoshBAN" panose="02000000000000000000" pitchFamily="2" charset="0"/>
              <a:cs typeface="NikoshBAN" panose="02000000000000000000" pitchFamily="2" charset="0"/>
            </a:endParaRPr>
          </a:p>
        </p:txBody>
      </p:sp>
      <p:sp>
        <p:nvSpPr>
          <p:cNvPr id="31" name="TextBox 30"/>
          <p:cNvSpPr txBox="1"/>
          <p:nvPr/>
        </p:nvSpPr>
        <p:spPr>
          <a:xfrm>
            <a:off x="3032626" y="3272143"/>
            <a:ext cx="5913536"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400" dirty="0">
                <a:solidFill>
                  <a:prstClr val="black"/>
                </a:solidFill>
                <a:latin typeface="NikoshBAN" panose="02000000000000000000" pitchFamily="2" charset="0"/>
                <a:cs typeface="NikoshBAN" panose="02000000000000000000" pitchFamily="2" charset="0"/>
              </a:rPr>
              <a:t>৩</a:t>
            </a:r>
            <a:r>
              <a:rPr lang="bn-BD" sz="2400" dirty="0" smtClean="0">
                <a:solidFill>
                  <a:prstClr val="black"/>
                </a:solidFill>
                <a:latin typeface="NikoshBAN" panose="02000000000000000000" pitchFamily="2" charset="0"/>
                <a:cs typeface="NikoshBAN" panose="02000000000000000000" pitchFamily="2" charset="0"/>
              </a:rPr>
              <a:t>) দন্ডটিকে U এর মত বাঁকিয়ে মেরুদ্বয়কে আরও কাছে এনে।</a:t>
            </a:r>
            <a:endParaRPr lang="en-US" sz="2400" dirty="0">
              <a:solidFill>
                <a:prstClr val="black"/>
              </a:solidFill>
              <a:latin typeface="NikoshBAN" panose="02000000000000000000" pitchFamily="2" charset="0"/>
              <a:cs typeface="NikoshBAN" panose="02000000000000000000" pitchFamily="2" charset="0"/>
            </a:endParaRPr>
          </a:p>
        </p:txBody>
      </p:sp>
      <p:sp>
        <p:nvSpPr>
          <p:cNvPr id="30" name="TextBox 29"/>
          <p:cNvSpPr txBox="1"/>
          <p:nvPr/>
        </p:nvSpPr>
        <p:spPr>
          <a:xfrm>
            <a:off x="5229478" y="2766343"/>
            <a:ext cx="3647105"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000" dirty="0" smtClean="0">
                <a:solidFill>
                  <a:prstClr val="black"/>
                </a:solidFill>
                <a:latin typeface="NikoshBAN" panose="02000000000000000000" pitchFamily="2" charset="0"/>
                <a:cs typeface="NikoshBAN" panose="02000000000000000000" pitchFamily="2" charset="0"/>
              </a:rPr>
              <a:t>২) সলিনয়েডের পেঁচের সংখ্যা বাড়িয়ে</a:t>
            </a:r>
            <a:endParaRPr lang="en-US" sz="20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78376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7"/>
                                        </p:tgtEl>
                                        <p:attrNameLst>
                                          <p:attrName>r</p:attrName>
                                        </p:attrNameLst>
                                      </p:cBhvr>
                                    </p:animRot>
                                    <p:animRot by="-240000">
                                      <p:cBhvr>
                                        <p:cTn id="7" dur="200" fill="hold">
                                          <p:stCondLst>
                                            <p:cond delay="200"/>
                                          </p:stCondLst>
                                        </p:cTn>
                                        <p:tgtEl>
                                          <p:spTgt spid="37"/>
                                        </p:tgtEl>
                                        <p:attrNameLst>
                                          <p:attrName>r</p:attrName>
                                        </p:attrNameLst>
                                      </p:cBhvr>
                                    </p:animRot>
                                    <p:animRot by="240000">
                                      <p:cBhvr>
                                        <p:cTn id="8" dur="200" fill="hold">
                                          <p:stCondLst>
                                            <p:cond delay="400"/>
                                          </p:stCondLst>
                                        </p:cTn>
                                        <p:tgtEl>
                                          <p:spTgt spid="37"/>
                                        </p:tgtEl>
                                        <p:attrNameLst>
                                          <p:attrName>r</p:attrName>
                                        </p:attrNameLst>
                                      </p:cBhvr>
                                    </p:animRot>
                                    <p:animRot by="-240000">
                                      <p:cBhvr>
                                        <p:cTn id="9" dur="200" fill="hold">
                                          <p:stCondLst>
                                            <p:cond delay="600"/>
                                          </p:stCondLst>
                                        </p:cTn>
                                        <p:tgtEl>
                                          <p:spTgt spid="37"/>
                                        </p:tgtEl>
                                        <p:attrNameLst>
                                          <p:attrName>r</p:attrName>
                                        </p:attrNameLst>
                                      </p:cBhvr>
                                    </p:animRot>
                                    <p:animRot by="120000">
                                      <p:cBhvr>
                                        <p:cTn id="10" dur="200" fill="hold">
                                          <p:stCondLst>
                                            <p:cond delay="800"/>
                                          </p:stCondLst>
                                        </p:cTn>
                                        <p:tgtEl>
                                          <p:spTgt spid="37"/>
                                        </p:tgtEl>
                                        <p:attrNameLst>
                                          <p:attrName>r</p:attrName>
                                        </p:attrNameLst>
                                      </p:cBhvr>
                                    </p:animRot>
                                  </p:childTnLst>
                                </p:cTn>
                              </p:par>
                            </p:childTnLst>
                          </p:cTn>
                        </p:par>
                        <p:par>
                          <p:cTn id="11" fill="hold">
                            <p:stCondLst>
                              <p:cond delay="1000"/>
                            </p:stCondLst>
                            <p:childTnLst>
                              <p:par>
                                <p:cTn id="12" presetID="1" presetClass="exit" presetSubtype="0" fill="hold" nodeType="afterEffect">
                                  <p:stCondLst>
                                    <p:cond delay="0"/>
                                  </p:stCondLst>
                                  <p:childTnLst>
                                    <p:set>
                                      <p:cBhvr>
                                        <p:cTn id="13" dur="1" fill="hold">
                                          <p:stCondLst>
                                            <p:cond delay="0"/>
                                          </p:stCondLst>
                                        </p:cTn>
                                        <p:tgtEl>
                                          <p:spTgt spid="37"/>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2000"/>
                                        <p:tgtEl>
                                          <p:spTgt spid="21"/>
                                        </p:tgtEl>
                                      </p:cBhvr>
                                    </p:animEffect>
                                  </p:childTnLst>
                                </p:cTn>
                              </p:par>
                              <p:par>
                                <p:cTn id="20" presetID="19" presetClass="emph" presetSubtype="0" repeatCount="indefinite" fill="hold" grpId="1" nodeType="withEffect">
                                  <p:stCondLst>
                                    <p:cond delay="0"/>
                                  </p:stCondLst>
                                  <p:childTnLst>
                                    <p:animClr clrSpc="rgb" dir="cw">
                                      <p:cBhvr override="childStyle">
                                        <p:cTn id="21" dur="500" fill="hold"/>
                                        <p:tgtEl>
                                          <p:spTgt spid="21"/>
                                        </p:tgtEl>
                                        <p:attrNameLst>
                                          <p:attrName>style.color</p:attrName>
                                        </p:attrNameLst>
                                      </p:cBhvr>
                                      <p:to>
                                        <a:schemeClr val="accent2"/>
                                      </p:to>
                                    </p:animClr>
                                    <p:animClr clrSpc="rgb" dir="cw">
                                      <p:cBhvr>
                                        <p:cTn id="22" dur="500" fill="hold"/>
                                        <p:tgtEl>
                                          <p:spTgt spid="21"/>
                                        </p:tgtEl>
                                        <p:attrNameLst>
                                          <p:attrName>fillcolor</p:attrName>
                                        </p:attrNameLst>
                                      </p:cBhvr>
                                      <p:to>
                                        <a:schemeClr val="accent2"/>
                                      </p:to>
                                    </p:animClr>
                                    <p:set>
                                      <p:cBhvr>
                                        <p:cTn id="23" dur="500" fill="hold"/>
                                        <p:tgtEl>
                                          <p:spTgt spid="21"/>
                                        </p:tgtEl>
                                        <p:attrNameLst>
                                          <p:attrName>fill.type</p:attrName>
                                        </p:attrNameLst>
                                      </p:cBhvr>
                                      <p:to>
                                        <p:strVal val="solid"/>
                                      </p:to>
                                    </p:set>
                                    <p:set>
                                      <p:cBhvr>
                                        <p:cTn id="24" dur="500" fill="hold"/>
                                        <p:tgtEl>
                                          <p:spTgt spid="21"/>
                                        </p:tgtEl>
                                        <p:attrNameLst>
                                          <p:attrName>fill.on</p:attrName>
                                        </p:attrNameLst>
                                      </p:cBhvr>
                                      <p:to>
                                        <p:strVal val="true"/>
                                      </p:to>
                                    </p:set>
                                  </p:childTnLst>
                                </p:cTn>
                              </p:par>
                              <p:par>
                                <p:cTn id="25" presetID="3" presetClass="entr" presetSubtype="5"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blinds(vertical)">
                                      <p:cBhvr>
                                        <p:cTn id="27" dur="5000"/>
                                        <p:tgtEl>
                                          <p:spTgt spid="11"/>
                                        </p:tgtEl>
                                      </p:cBhvr>
                                    </p:animEffect>
                                  </p:childTnLst>
                                </p:cTn>
                              </p:par>
                              <p:par>
                                <p:cTn id="28" presetID="22" presetClass="entr" presetSubtype="1" fill="hold" grpId="0" nodeType="withEffect">
                                  <p:stCondLst>
                                    <p:cond delay="1000"/>
                                  </p:stCondLst>
                                  <p:childTnLst>
                                    <p:set>
                                      <p:cBhvr>
                                        <p:cTn id="29" dur="1" fill="hold">
                                          <p:stCondLst>
                                            <p:cond delay="0"/>
                                          </p:stCondLst>
                                        </p:cTn>
                                        <p:tgtEl>
                                          <p:spTgt spid="47"/>
                                        </p:tgtEl>
                                        <p:attrNameLst>
                                          <p:attrName>style.visibility</p:attrName>
                                        </p:attrNameLst>
                                      </p:cBhvr>
                                      <p:to>
                                        <p:strVal val="visible"/>
                                      </p:to>
                                    </p:set>
                                    <p:animEffect transition="in" filter="wipe(up)">
                                      <p:cBhvr>
                                        <p:cTn id="30" dur="2000"/>
                                        <p:tgtEl>
                                          <p:spTgt spid="47"/>
                                        </p:tgtEl>
                                      </p:cBhvr>
                                    </p:animEffect>
                                  </p:childTnLst>
                                </p:cTn>
                              </p:par>
                              <p:par>
                                <p:cTn id="31" presetID="19" presetClass="emph" presetSubtype="0" repeatCount="indefinite" fill="hold" grpId="1" nodeType="withEffect">
                                  <p:stCondLst>
                                    <p:cond delay="1000"/>
                                  </p:stCondLst>
                                  <p:childTnLst>
                                    <p:animClr clrSpc="rgb" dir="cw">
                                      <p:cBhvr override="childStyle">
                                        <p:cTn id="32" dur="500" fill="hold"/>
                                        <p:tgtEl>
                                          <p:spTgt spid="47"/>
                                        </p:tgtEl>
                                        <p:attrNameLst>
                                          <p:attrName>style.color</p:attrName>
                                        </p:attrNameLst>
                                      </p:cBhvr>
                                      <p:to>
                                        <a:schemeClr val="accent2"/>
                                      </p:to>
                                    </p:animClr>
                                    <p:animClr clrSpc="rgb" dir="cw">
                                      <p:cBhvr>
                                        <p:cTn id="33" dur="500" fill="hold"/>
                                        <p:tgtEl>
                                          <p:spTgt spid="47"/>
                                        </p:tgtEl>
                                        <p:attrNameLst>
                                          <p:attrName>fillcolor</p:attrName>
                                        </p:attrNameLst>
                                      </p:cBhvr>
                                      <p:to>
                                        <a:schemeClr val="accent2"/>
                                      </p:to>
                                    </p:animClr>
                                    <p:set>
                                      <p:cBhvr>
                                        <p:cTn id="34" dur="500" fill="hold"/>
                                        <p:tgtEl>
                                          <p:spTgt spid="47"/>
                                        </p:tgtEl>
                                        <p:attrNameLst>
                                          <p:attrName>fill.type</p:attrName>
                                        </p:attrNameLst>
                                      </p:cBhvr>
                                      <p:to>
                                        <p:strVal val="solid"/>
                                      </p:to>
                                    </p:set>
                                    <p:set>
                                      <p:cBhvr>
                                        <p:cTn id="35" dur="500" fill="hold"/>
                                        <p:tgtEl>
                                          <p:spTgt spid="47"/>
                                        </p:tgtEl>
                                        <p:attrNameLst>
                                          <p:attrName>fill.on</p:attrName>
                                        </p:attrNameLst>
                                      </p:cBhvr>
                                      <p:to>
                                        <p:strVal val="true"/>
                                      </p:to>
                                    </p:set>
                                  </p:childTnLst>
                                </p:cTn>
                              </p:par>
                            </p:childTnLst>
                          </p:cTn>
                        </p:par>
                        <p:par>
                          <p:cTn id="36" fill="hold">
                            <p:stCondLst>
                              <p:cond delay="7000"/>
                            </p:stCondLst>
                            <p:childTnLst>
                              <p:par>
                                <p:cTn id="37" presetID="16" presetClass="entr" presetSubtype="37"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outVertical)">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2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xit" presetSubtype="32" fill="hold" grpId="1" nodeType="clickEffect">
                                  <p:stCondLst>
                                    <p:cond delay="0"/>
                                  </p:stCondLst>
                                  <p:childTnLst>
                                    <p:animEffect transition="out" filter="diamond(out)">
                                      <p:cBhvr>
                                        <p:cTn id="48" dur="2000"/>
                                        <p:tgtEl>
                                          <p:spTgt spid="25"/>
                                        </p:tgtEl>
                                      </p:cBhvr>
                                    </p:animEffect>
                                    <p:set>
                                      <p:cBhvr>
                                        <p:cTn id="49" dur="1" fill="hold">
                                          <p:stCondLst>
                                            <p:cond delay="1999"/>
                                          </p:stCondLst>
                                        </p:cTn>
                                        <p:tgtEl>
                                          <p:spTgt spid="25"/>
                                        </p:tgtEl>
                                        <p:attrNameLst>
                                          <p:attrName>style.visibility</p:attrName>
                                        </p:attrNameLst>
                                      </p:cBhvr>
                                      <p:to>
                                        <p:strVal val="hidden"/>
                                      </p:to>
                                    </p:set>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right)">
                                      <p:cBhvr>
                                        <p:cTn id="53" dur="20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right)">
                                      <p:cBhvr>
                                        <p:cTn id="58" dur="20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20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right)">
                                      <p:cBhvr>
                                        <p:cTn id="6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 grpId="0"/>
      <p:bldP spid="25" grpId="0" animBg="1"/>
      <p:bldP spid="25" grpId="1" animBg="1"/>
      <p:bldP spid="47" grpId="0" animBg="1"/>
      <p:bldP spid="47" grpId="1" animBg="1"/>
      <p:bldP spid="28" grpId="0" animBg="1"/>
      <p:bldP spid="29" grpId="0" animBg="1"/>
      <p:bldP spid="31"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17000"/>
            <a:ext cx="4005048" cy="2873188"/>
          </a:xfrm>
          <a:prstGeom prst="rect">
            <a:avLst/>
          </a:prstGeom>
          <a:ln w="88900" cap="sq" cmpd="thickThin">
            <a:noFill/>
            <a:prstDash val="solid"/>
            <a:miter lim="800000"/>
          </a:ln>
          <a:effectLst>
            <a:innerShdw blurRad="76200">
              <a:srgbClr val="000000"/>
            </a:inn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0" y="3416300"/>
            <a:ext cx="4116388"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184150" y="228600"/>
            <a:ext cx="8839200" cy="2819400"/>
          </a:xfrm>
          <a:prstGeom prst="rect">
            <a:avLst/>
          </a:prstGeom>
        </p:spPr>
      </p:pic>
    </p:spTree>
    <p:extLst>
      <p:ext uri="{BB962C8B-B14F-4D97-AF65-F5344CB8AC3E}">
        <p14:creationId xmlns:p14="http://schemas.microsoft.com/office/powerpoint/2010/main" val="179014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nodeType="withGroup">
                            <p:stCondLst>
                              <p:cond delay="1000"/>
                            </p:stCondLst>
                            <p:childTnLst>
                              <p:par>
                                <p:cTn id="18" presetID="6"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62" y="533400"/>
            <a:ext cx="9144000" cy="6186309"/>
          </a:xfrm>
          <a:prstGeom prst="rect">
            <a:avLst/>
          </a:prstGeom>
          <a:noFill/>
        </p:spPr>
        <p:txBody>
          <a:bodyPr wrap="square" rtlCol="0">
            <a:spAutoFit/>
          </a:bodyPr>
          <a:lstStyle/>
          <a:p>
            <a:pPr algn="ctr"/>
            <a:r>
              <a:rPr lang="en-US" sz="5400" u="sng"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সলিনয়েড</a:t>
            </a:r>
            <a:r>
              <a:rPr lang="en-US" sz="5400" u="sng" dirty="0">
                <a:solidFill>
                  <a:srgbClr val="9900CC"/>
                </a:solidFill>
                <a:effectLst>
                  <a:outerShdw blurRad="38100" dist="38100" dir="2700000" algn="tl">
                    <a:srgbClr val="000000">
                      <a:alpha val="43137"/>
                    </a:srgbClr>
                  </a:outerShdw>
                </a:effectLst>
                <a:latin typeface="NikoshBAN" pitchFamily="2" charset="0"/>
                <a:cs typeface="NikoshBAN" pitchFamily="2" charset="0"/>
              </a:rPr>
              <a:t> </a:t>
            </a:r>
            <a:r>
              <a:rPr lang="en-US" sz="5400" u="sng" dirty="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5400" u="sng" dirty="0" smtClean="0">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Solenoid)</a:t>
            </a:r>
            <a:endParaRPr lang="en-US" sz="5400" u="sng" dirty="0" smtClean="0">
              <a:ln w="0"/>
              <a:solidFill>
                <a:sysClr val="windowText" lastClr="000000"/>
              </a:solidFill>
              <a:effectLst>
                <a:outerShdw blurRad="38100" dist="19050" dir="2700000" algn="tl" rotWithShape="0">
                  <a:schemeClr val="dk1">
                    <a:alpha val="40000"/>
                  </a:schemeClr>
                </a:outerShdw>
              </a:effectLst>
              <a:latin typeface="Times New Roman" pitchFamily="18" charset="0"/>
              <a:cs typeface="Times New Roman" pitchFamily="18" charset="0"/>
            </a:endParaRPr>
          </a:p>
          <a:p>
            <a:pPr algn="ctr"/>
            <a:endParaRPr lang="en-US" sz="5400" u="sng" dirty="0">
              <a:ln w="0"/>
              <a:effectLst>
                <a:outerShdw blurRad="38100" dist="19050" dir="2700000" algn="tl" rotWithShape="0">
                  <a:schemeClr val="dk1">
                    <a:alpha val="40000"/>
                  </a:schemeClr>
                </a:outerShdw>
              </a:effectLst>
              <a:latin typeface="Times New Roman" pitchFamily="18" charset="0"/>
              <a:cs typeface="Times New Roman" pitchFamily="18" charset="0"/>
            </a:endParaRPr>
          </a:p>
          <a:p>
            <a:r>
              <a:rPr lang="en-US" sz="3600" dirty="0" err="1" smtClean="0">
                <a:ln w="0"/>
                <a:effectLst>
                  <a:outerShdw blurRad="38100" dist="19050" dir="2700000" algn="tl" rotWithShape="0">
                    <a:schemeClr val="dk1">
                      <a:alpha val="40000"/>
                    </a:schemeClr>
                  </a:outerShdw>
                </a:effectLst>
                <a:latin typeface="NikoshBAN" pitchFamily="2" charset="0"/>
                <a:cs typeface="NikoshBAN" pitchFamily="2" charset="0"/>
              </a:rPr>
              <a:t>পেঁচানো</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কুন্ডুলী</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পাঁকানো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দিয়ে</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তড়ি</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ৎ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প্রবাহ</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চালনা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করলে</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অধিকাংশ</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চুম্বক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বলরেখা</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কুন্ডলীর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কেন্দ্রে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ঘণীভূত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হবে</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চৌম্বকক্ষেত্রটি</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দেখতে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অনেকটা</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দন্ড</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চুম্বকের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মতো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মনে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হবে</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এর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ভিতরে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যদি</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আমরা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লোহার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দন্ড</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পেরেক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ঢুকাই</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তবে</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উহাও</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চুম্বকে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পরিণত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হবে</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তড়িত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প্রবাহ</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বন্ধ</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দিলে</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উহা</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আর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চুম্বকে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থাকবে</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না</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প্রবাহের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দিক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বিপরীত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করলে</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উহার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দিক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বিপরীত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হয়ে</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যাবে</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এভাবে</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লোহার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দন্ডটি</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পেরেকটি</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যে</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চুম্বকে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পরিণত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হলো</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বলা</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হয়</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তাড়িত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চৌম্বক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  </a:t>
            </a:r>
            <a:endParaRPr lang="en-US" sz="4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410181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7" name="Object 1"/>
          <p:cNvGraphicFramePr>
            <a:graphicFrameLocks noChangeAspect="1"/>
          </p:cNvGraphicFramePr>
          <p:nvPr>
            <p:extLst>
              <p:ext uri="{D42A27DB-BD31-4B8C-83A1-F6EECF244321}">
                <p14:modId xmlns:p14="http://schemas.microsoft.com/office/powerpoint/2010/main" val="3151112699"/>
              </p:ext>
            </p:extLst>
          </p:nvPr>
        </p:nvGraphicFramePr>
        <p:xfrm>
          <a:off x="2808288" y="1565850"/>
          <a:ext cx="1608137" cy="2138363"/>
        </p:xfrm>
        <a:graphic>
          <a:graphicData uri="http://schemas.openxmlformats.org/presentationml/2006/ole">
            <mc:AlternateContent xmlns:mc="http://schemas.openxmlformats.org/markup-compatibility/2006">
              <mc:Choice xmlns:v="urn:schemas-microsoft-com:vml" Requires="v">
                <p:oleObj spid="_x0000_s12293" name="Equation" r:id="rId3" imgW="812800" imgH="1536700" progId="Equation.3">
                  <p:embed/>
                </p:oleObj>
              </mc:Choice>
              <mc:Fallback>
                <p:oleObj name="Equation" r:id="rId3" imgW="812800" imgH="1536700" progId="Equation.3">
                  <p:embed/>
                  <p:pic>
                    <p:nvPicPr>
                      <p:cNvPr id="1536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288" y="1565850"/>
                        <a:ext cx="1608137" cy="2138363"/>
                      </a:xfrm>
                      <a:prstGeom prst="rect">
                        <a:avLst/>
                      </a:prstGeom>
                      <a:solidFill>
                        <a:srgbClr val="FFCCFF"/>
                      </a:solidFill>
                      <a:ln>
                        <a:noFill/>
                      </a:ln>
                      <a:extLst/>
                    </p:spPr>
                  </p:pic>
                </p:oleObj>
              </mc:Fallback>
            </mc:AlternateContent>
          </a:graphicData>
        </a:graphic>
      </p:graphicFrame>
      <p:sp>
        <p:nvSpPr>
          <p:cNvPr id="3" name="Rectangle 2"/>
          <p:cNvSpPr/>
          <p:nvPr/>
        </p:nvSpPr>
        <p:spPr>
          <a:xfrm>
            <a:off x="3352800" y="3026350"/>
            <a:ext cx="2438400" cy="3048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bn-BD" sz="1600" dirty="0">
                <a:solidFill>
                  <a:srgbClr val="7030A0"/>
                </a:solidFill>
              </a:rPr>
              <a:t>ফ্লাক্সের পরিবর্তনের হার</a:t>
            </a:r>
            <a:endParaRPr lang="en-US" sz="1600" dirty="0">
              <a:solidFill>
                <a:srgbClr val="7030A0"/>
              </a:solidFill>
            </a:endParaRPr>
          </a:p>
        </p:txBody>
      </p:sp>
      <p:sp>
        <p:nvSpPr>
          <p:cNvPr id="4" name="Rectangle 3"/>
          <p:cNvSpPr/>
          <p:nvPr/>
        </p:nvSpPr>
        <p:spPr>
          <a:xfrm>
            <a:off x="3352800" y="3254950"/>
            <a:ext cx="2438400" cy="37147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bn-BD" sz="1600" dirty="0">
              <a:solidFill>
                <a:schemeClr val="accent1">
                  <a:lumMod val="75000"/>
                </a:schemeClr>
              </a:solidFill>
            </a:endParaRPr>
          </a:p>
          <a:p>
            <a:pPr eaLnBrk="1" hangingPunct="1">
              <a:defRPr/>
            </a:pPr>
            <a:r>
              <a:rPr lang="bn-BD" sz="1600" dirty="0">
                <a:solidFill>
                  <a:schemeClr val="accent1">
                    <a:lumMod val="75000"/>
                  </a:schemeClr>
                </a:solidFill>
              </a:rPr>
              <a:t>কূণ্ডলীর পাক সংখ্যা</a:t>
            </a:r>
            <a:endParaRPr lang="en-US" sz="1600" dirty="0">
              <a:solidFill>
                <a:schemeClr val="accent1">
                  <a:lumMod val="75000"/>
                </a:schemeClr>
              </a:solidFill>
            </a:endParaRPr>
          </a:p>
        </p:txBody>
      </p:sp>
      <p:sp>
        <p:nvSpPr>
          <p:cNvPr id="12" name="Rectangle 11"/>
          <p:cNvSpPr/>
          <p:nvPr/>
        </p:nvSpPr>
        <p:spPr>
          <a:xfrm>
            <a:off x="3352800" y="2569150"/>
            <a:ext cx="2438400" cy="3048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bn-BD" sz="1600" dirty="0">
                <a:solidFill>
                  <a:srgbClr val="7030A0"/>
                </a:solidFill>
              </a:rPr>
              <a:t>ফ্লাক্সের পরিবর্তন</a:t>
            </a:r>
            <a:endParaRPr lang="en-US" sz="1600" dirty="0">
              <a:solidFill>
                <a:srgbClr val="7030A0"/>
              </a:solidFill>
            </a:endParaRPr>
          </a:p>
        </p:txBody>
      </p:sp>
      <p:sp>
        <p:nvSpPr>
          <p:cNvPr id="15" name="Rectangle 14"/>
          <p:cNvSpPr/>
          <p:nvPr/>
        </p:nvSpPr>
        <p:spPr>
          <a:xfrm>
            <a:off x="530225" y="758366"/>
            <a:ext cx="7772400" cy="584775"/>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1" hangingPunct="1">
              <a:defRPr/>
            </a:pPr>
            <a:r>
              <a:rPr lang="bn-BD" sz="3200" b="1" dirty="0" smtClean="0">
                <a:ln>
                  <a:prstDash val="solid"/>
                </a:ln>
                <a:solidFill>
                  <a:srgbClr val="0070C0"/>
                </a:solidFill>
                <a:effectLst>
                  <a:outerShdw blurRad="88000" dist="50800" dir="5040000" algn="tl">
                    <a:schemeClr val="accent4">
                      <a:tint val="80000"/>
                      <a:satMod val="250000"/>
                      <a:alpha val="45000"/>
                    </a:schemeClr>
                  </a:outerShdw>
                </a:effectLst>
                <a:latin typeface="Arial" charset="0"/>
                <a:cs typeface="Arial" charset="0"/>
              </a:rPr>
              <a:t> </a:t>
            </a:r>
            <a:r>
              <a:rPr lang="bn-BD" sz="3200" dirty="0">
                <a:ln w="0"/>
                <a:effectLst>
                  <a:outerShdw blurRad="38100" dist="19050" dir="2700000" algn="tl" rotWithShape="0">
                    <a:schemeClr val="dk1">
                      <a:alpha val="40000"/>
                    </a:schemeClr>
                  </a:outerShdw>
                </a:effectLst>
                <a:latin typeface="Arial" charset="0"/>
                <a:cs typeface="Arial" charset="0"/>
              </a:rPr>
              <a:t>নিম্নলিখিত  সমীকরণ গুলি চর্চা কর । </a:t>
            </a:r>
            <a:endParaRPr lang="en-US" sz="3200" b="1" dirty="0">
              <a:ln>
                <a:prstDash val="solid"/>
              </a:ln>
              <a:solidFill>
                <a:srgbClr val="0070C0"/>
              </a:solidFill>
              <a:effectLst>
                <a:outerShdw blurRad="88000" dist="50800" dir="5040000" algn="tl">
                  <a:schemeClr val="accent4">
                    <a:tint val="80000"/>
                    <a:satMod val="250000"/>
                    <a:alpha val="45000"/>
                  </a:schemeClr>
                </a:outerShdw>
              </a:effectLst>
              <a:latin typeface="Arial" charset="0"/>
              <a:cs typeface="Arial" charset="0"/>
            </a:endParaRPr>
          </a:p>
        </p:txBody>
      </p:sp>
    </p:spTree>
    <p:extLst>
      <p:ext uri="{BB962C8B-B14F-4D97-AF65-F5344CB8AC3E}">
        <p14:creationId xmlns:p14="http://schemas.microsoft.com/office/powerpoint/2010/main" val="3505291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03" t="15874" r="18092" b="38670"/>
          <a:stretch/>
        </p:blipFill>
        <p:spPr bwMode="auto">
          <a:xfrm>
            <a:off x="3490125" y="352691"/>
            <a:ext cx="1905480" cy="69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09198"/>
            <a:ext cx="6919366" cy="488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20936247">
            <a:off x="1530695" y="3013600"/>
            <a:ext cx="4288779" cy="2431435"/>
          </a:xfrm>
          <a:prstGeom prst="rect">
            <a:avLst/>
          </a:prstGeom>
          <a:scene3d>
            <a:camera prst="isometricOffAxis2Left"/>
            <a:lightRig rig="threePt" dir="t"/>
          </a:scene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rPr>
              <a:t> </a:t>
            </a:r>
            <a:r>
              <a:rPr kumimoji="0" lang="bn-IN" sz="32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rPr>
              <a:t>মোঃহাবিবুর রহমান </a:t>
            </a:r>
            <a:endParaRPr kumimoji="0" lang="en-US" sz="3200" b="1" i="0" u="none" strike="noStrike" kern="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NikoshBAN" pitchFamily="2" charset="0"/>
                <a:cs typeface="NikoshBAN" pitchFamily="2" charset="0"/>
              </a:rPr>
              <a:t>           </a:t>
            </a:r>
            <a:r>
              <a:rPr kumimoji="0" lang="bn-IN" sz="1800" b="1" i="0" u="none" strike="noStrike" kern="0" cap="none" spc="0" normalizeH="0" baseline="0" noProof="0" dirty="0" smtClean="0">
                <a:ln>
                  <a:noFill/>
                </a:ln>
                <a:solidFill>
                  <a:srgbClr val="002060"/>
                </a:solidFill>
                <a:effectLst/>
                <a:uLnTx/>
                <a:uFillTx/>
                <a:latin typeface="NikoshBAN" pitchFamily="2" charset="0"/>
                <a:cs typeface="NikoshBAN" pitchFamily="2" charset="0"/>
              </a:rPr>
              <a:t>ইনস্ট্রাক্টর (পদার্থবিজ্ঞান) </a:t>
            </a:r>
            <a:endParaRPr kumimoji="0" lang="en-US" sz="2400" b="1" i="0" u="none" strike="noStrike" kern="0" cap="none" spc="0" normalizeH="0" baseline="0" noProof="0" dirty="0">
              <a:ln>
                <a:noFill/>
              </a:ln>
              <a:solidFill>
                <a:srgbClr val="002060"/>
              </a:solidFill>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NikoshBAN" pitchFamily="2" charset="0"/>
                <a:cs typeface="NikoshBAN" pitchFamily="2" charset="0"/>
              </a:rPr>
              <a:t>  </a:t>
            </a:r>
            <a:r>
              <a:rPr kumimoji="0" lang="bn-IN"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টেকনিক্যাল স্কুল ও কলেজ </a:t>
            </a:r>
            <a:endParaRPr kumimoji="0" lang="bn-BD" sz="2400" b="1" i="0" u="none" strike="noStrike" kern="0" cap="none" spc="0" normalizeH="0" baseline="0" noProof="0" dirty="0">
              <a:ln>
                <a:noFill/>
              </a:ln>
              <a:solidFill>
                <a:srgbClr val="002060"/>
              </a:solidFill>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NikoshBAN" pitchFamily="2" charset="0"/>
                <a:cs typeface="NikoshBAN" pitchFamily="2" charset="0"/>
              </a:rPr>
              <a:t>          </a:t>
            </a:r>
            <a:r>
              <a:rPr kumimoji="0" lang="en-US" sz="2400" b="1" i="0" u="none" strike="noStrike" kern="0" cap="none" spc="0" normalizeH="0" baseline="0" noProof="0" dirty="0" err="1" smtClean="0">
                <a:ln>
                  <a:noFill/>
                </a:ln>
                <a:solidFill>
                  <a:srgbClr val="002060"/>
                </a:solidFill>
                <a:effectLst/>
                <a:uLnTx/>
                <a:uFillTx/>
                <a:latin typeface="NikoshBAN" pitchFamily="2" charset="0"/>
                <a:cs typeface="NikoshBAN" pitchFamily="2" charset="0"/>
              </a:rPr>
              <a:t>কিশোরগঞ্জ</a:t>
            </a:r>
            <a:r>
              <a:rPr kumimoji="0" lang="bn-IN"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r>
              <a:rPr kumimoji="0" lang="bn-IN" sz="18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r>
              <a:rPr kumimoji="0" lang="bn-BD" sz="18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endParaRPr kumimoji="0" lang="en-US" sz="1800" b="1" i="0" u="none" strike="noStrike" kern="0" cap="none" spc="0" normalizeH="0" baseline="0" noProof="0" dirty="0" smtClean="0">
              <a:ln>
                <a:noFill/>
              </a:ln>
              <a:solidFill>
                <a:srgbClr val="002060"/>
              </a:solidFill>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NikoshBAN" pitchFamily="2" charset="0"/>
                <a:cs typeface="NikoshBAN" pitchFamily="2" charset="0"/>
              </a:rPr>
              <a:t> </a:t>
            </a:r>
            <a:r>
              <a:rPr kumimoji="0" lang="en-US" sz="18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r>
              <a:rPr kumimoji="0" lang="en-US"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0171</a:t>
            </a:r>
            <a:r>
              <a:rPr kumimoji="0" lang="bn-IN"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৫৩৪২৯৩৪ </a:t>
            </a:r>
            <a:endParaRPr kumimoji="0" lang="en-US" sz="2400" b="1" i="0" u="none" strike="noStrike" kern="0" cap="none" spc="0" normalizeH="0" baseline="0" noProof="0" dirty="0" smtClean="0">
              <a:ln>
                <a:noFill/>
              </a:ln>
              <a:solidFill>
                <a:srgbClr val="002060"/>
              </a:solidFill>
              <a:effectLst/>
              <a:uLnTx/>
              <a:uFillTx/>
              <a:latin typeface="NikoshBAN" pitchFamily="2" charset="0"/>
              <a:cs typeface="NikoshBAN"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2060"/>
                </a:solidFill>
                <a:effectLst/>
                <a:uLnTx/>
                <a:uFillTx/>
                <a:latin typeface="NikoshBAN" pitchFamily="2" charset="0"/>
                <a:cs typeface="NikoshBAN" pitchFamily="2" charset="0"/>
              </a:rPr>
              <a:t>       </a:t>
            </a:r>
            <a:endParaRPr kumimoji="0" lang="en-US" sz="2400" b="0" i="0" u="none" strike="noStrike" kern="0" cap="none" spc="0" normalizeH="0" baseline="0" noProof="0" dirty="0">
              <a:ln>
                <a:noFill/>
              </a:ln>
              <a:solidFill>
                <a:srgbClr val="000000"/>
              </a:solidFill>
              <a:effectLst/>
              <a:uLnTx/>
              <a:uFillTx/>
            </a:endParaRPr>
          </a:p>
        </p:txBody>
      </p:sp>
      <p:sp>
        <p:nvSpPr>
          <p:cNvPr id="5" name="Rectangle 4"/>
          <p:cNvSpPr/>
          <p:nvPr/>
        </p:nvSpPr>
        <p:spPr>
          <a:xfrm>
            <a:off x="4965137" y="3257244"/>
            <a:ext cx="2716227" cy="1785104"/>
          </a:xfrm>
          <a:prstGeom prst="rect">
            <a:avLst/>
          </a:prstGeom>
          <a:scene3d>
            <a:camera prst="isometricOffAxis1Right"/>
            <a:lightRig rig="threePt" dir="t"/>
          </a:scene3d>
        </p:spPr>
        <p:txBody>
          <a:bodyPr wrap="square">
            <a:spAutoFit/>
          </a:bodyPr>
          <a:lstStyle/>
          <a:p>
            <a:pPr algn="ctr">
              <a:defRPr/>
            </a:pPr>
            <a:r>
              <a:rPr lang="bn-BD" sz="32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শ্রেণিঃ</a:t>
            </a:r>
            <a:r>
              <a:rPr lang="bn-IN" sz="32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দ্বাদশ </a:t>
            </a:r>
            <a:r>
              <a:rPr lang="en-US" sz="32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32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defRPr/>
            </a:pPr>
            <a:r>
              <a:rPr lang="en-US" b="1" dirty="0">
                <a:solidFill>
                  <a:srgbClr val="00206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বিষয়ঃ</a:t>
            </a:r>
            <a:r>
              <a:rPr lang="en-US"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পদার্থ</a:t>
            </a:r>
            <a:r>
              <a:rPr lang="bn-BD"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বিজ্ঞান</a:t>
            </a:r>
            <a:endParaRPr lang="en-US" sz="2000" b="1" dirty="0">
              <a:solidFill>
                <a:srgbClr val="002060"/>
              </a:solidFill>
              <a:latin typeface="NikoshBAN" pitchFamily="2" charset="0"/>
              <a:cs typeface="NikoshBAN" pitchFamily="2" charset="0"/>
            </a:endParaRPr>
          </a:p>
          <a:p>
            <a:pPr>
              <a:defRPr/>
            </a:pPr>
            <a:r>
              <a:rPr lang="en-US" sz="2000" b="1" dirty="0">
                <a:solidFill>
                  <a:srgbClr val="00206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অধ্যায়ঃ</a:t>
            </a:r>
            <a:r>
              <a:rPr lang="bn-IN" sz="2000" b="1" dirty="0" smtClean="0">
                <a:solidFill>
                  <a:srgbClr val="002060"/>
                </a:solidFill>
                <a:latin typeface="NikoshBAN" pitchFamily="2" charset="0"/>
                <a:cs typeface="NikoshBAN" pitchFamily="2" charset="0"/>
              </a:rPr>
              <a:t> </a:t>
            </a:r>
            <a:r>
              <a:rPr lang="en-US" sz="2000" b="1" dirty="0" err="1" smtClean="0">
                <a:solidFill>
                  <a:srgbClr val="002060"/>
                </a:solidFill>
                <a:latin typeface="NikoshBAN" pitchFamily="2" charset="0"/>
                <a:cs typeface="NikoshBAN" pitchFamily="2" charset="0"/>
              </a:rPr>
              <a:t>চতুর্থ</a:t>
            </a:r>
            <a:r>
              <a:rPr lang="en-US" sz="2000" b="1" dirty="0" smtClean="0">
                <a:solidFill>
                  <a:srgbClr val="002060"/>
                </a:solidFill>
                <a:latin typeface="NikoshBAN" pitchFamily="2" charset="0"/>
                <a:cs typeface="NikoshBAN" pitchFamily="2" charset="0"/>
              </a:rPr>
              <a:t>   </a:t>
            </a:r>
            <a:r>
              <a:rPr lang="bn-BD" sz="2000" b="1" dirty="0" smtClean="0">
                <a:solidFill>
                  <a:srgbClr val="002060"/>
                </a:solidFill>
                <a:latin typeface="NikoshBAN" pitchFamily="2" charset="0"/>
                <a:cs typeface="NikoshBAN" pitchFamily="2" charset="0"/>
              </a:rPr>
              <a:t> </a:t>
            </a:r>
            <a:endParaRPr lang="en-US" sz="2000" b="1" dirty="0">
              <a:solidFill>
                <a:srgbClr val="002060"/>
              </a:solidFill>
              <a:latin typeface="NikoshBAN" pitchFamily="2" charset="0"/>
              <a:cs typeface="NikoshBAN" pitchFamily="2" charset="0"/>
            </a:endParaRPr>
          </a:p>
          <a:p>
            <a:pPr>
              <a:defRPr/>
            </a:pPr>
            <a:r>
              <a:rPr lang="en-US" sz="2000" b="1" dirty="0">
                <a:solidFill>
                  <a:srgbClr val="002060"/>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সময়ঃ ৪৫ মিনিট  </a:t>
            </a:r>
          </a:p>
          <a:p>
            <a:pPr>
              <a:defRPr/>
            </a:pPr>
            <a:endParaRPr lang="bn-BD" b="1" dirty="0">
              <a:solidFill>
                <a:srgbClr val="002060"/>
              </a:solidFill>
              <a:latin typeface="NikoshBAN" pitchFamily="2" charset="0"/>
              <a:cs typeface="NikoshBAN"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6878" y="1499430"/>
            <a:ext cx="1428206" cy="1639054"/>
          </a:xfrm>
          <a:prstGeom prst="ellipse">
            <a:avLst/>
          </a:prstGeom>
          <a:ln>
            <a:noFill/>
          </a:ln>
          <a:effectLst>
            <a:softEdge rad="112500"/>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4651" t="3334" r="6146" b="3055"/>
          <a:stretch/>
        </p:blipFill>
        <p:spPr>
          <a:xfrm rot="19940062">
            <a:off x="1843047" y="4570086"/>
            <a:ext cx="481666" cy="90682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2147" y="1611199"/>
            <a:ext cx="1130043" cy="1527285"/>
          </a:xfrm>
          <a:prstGeom prst="rect">
            <a:avLst/>
          </a:prstGeom>
        </p:spPr>
      </p:pic>
    </p:spTree>
    <p:extLst>
      <p:ext uri="{BB962C8B-B14F-4D97-AF65-F5344CB8AC3E}">
        <p14:creationId xmlns:p14="http://schemas.microsoft.com/office/powerpoint/2010/main" val="3349499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000">
        <p15:prstTrans prst="pageCurlDouble" invX="1"/>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 y="609600"/>
            <a:ext cx="9144000" cy="3508653"/>
          </a:xfrm>
          <a:prstGeom prst="rect">
            <a:avLst/>
          </a:prstGeom>
          <a:noFill/>
        </p:spPr>
        <p:txBody>
          <a:bodyPr wrap="square" rtlCol="0">
            <a:spAutoFit/>
          </a:bodyPr>
          <a:lstStyle/>
          <a:p>
            <a:pPr algn="ctr"/>
            <a:r>
              <a:rPr lang="en-US" sz="6600" u="sng" dirty="0" err="1">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sz="6600" u="sng"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a:p>
            <a:pPr marL="1143000" indent="-1143000">
              <a:buFont typeface="Wingdings" pitchFamily="2" charset="2"/>
              <a:buChar char="v"/>
            </a:pPr>
            <a:r>
              <a:rPr lang="en-US" sz="4800" dirty="0" err="1">
                <a:solidFill>
                  <a:sysClr val="windowText" lastClr="000000"/>
                </a:solidFill>
                <a:latin typeface="NikoshBAN" pitchFamily="2" charset="0"/>
                <a:cs typeface="NikoshBAN" pitchFamily="2" charset="0"/>
              </a:rPr>
              <a:t>সলিনয়েড</a:t>
            </a:r>
            <a:r>
              <a:rPr lang="en-US" sz="4800" dirty="0">
                <a:solidFill>
                  <a:sysClr val="windowText" lastClr="000000"/>
                </a:solidFill>
                <a:latin typeface="NikoshBAN" pitchFamily="2" charset="0"/>
                <a:cs typeface="NikoshBAN" pitchFamily="2" charset="0"/>
              </a:rPr>
              <a:t> </a:t>
            </a:r>
            <a:r>
              <a:rPr lang="en-US" sz="4800" dirty="0" err="1">
                <a:solidFill>
                  <a:sysClr val="windowText" lastClr="000000"/>
                </a:solidFill>
                <a:latin typeface="NikoshBAN" pitchFamily="2" charset="0"/>
                <a:cs typeface="NikoshBAN" pitchFamily="2" charset="0"/>
              </a:rPr>
              <a:t>কি</a:t>
            </a:r>
            <a:r>
              <a:rPr lang="en-US" sz="4800" dirty="0">
                <a:solidFill>
                  <a:sysClr val="windowText" lastClr="000000"/>
                </a:solidFill>
                <a:latin typeface="NikoshBAN" pitchFamily="2" charset="0"/>
                <a:cs typeface="NikoshBAN" pitchFamily="2" charset="0"/>
              </a:rPr>
              <a:t> ?</a:t>
            </a:r>
          </a:p>
          <a:p>
            <a:pPr marL="1143000" indent="-1143000">
              <a:buFont typeface="Wingdings" pitchFamily="2" charset="2"/>
              <a:buChar char="v"/>
            </a:pPr>
            <a:r>
              <a:rPr lang="en-US" sz="4800" dirty="0" err="1">
                <a:solidFill>
                  <a:sysClr val="windowText" lastClr="000000"/>
                </a:solidFill>
                <a:latin typeface="NikoshBAN" pitchFamily="2" charset="0"/>
                <a:cs typeface="NikoshBAN" pitchFamily="2" charset="0"/>
              </a:rPr>
              <a:t>তাড়ি</a:t>
            </a:r>
            <a:r>
              <a:rPr lang="en-US" sz="4800" dirty="0">
                <a:solidFill>
                  <a:sysClr val="windowText" lastClr="000000"/>
                </a:solidFill>
                <a:latin typeface="NikoshBAN" pitchFamily="2" charset="0"/>
                <a:cs typeface="NikoshBAN" pitchFamily="2" charset="0"/>
              </a:rPr>
              <a:t>ৎ </a:t>
            </a:r>
            <a:r>
              <a:rPr lang="en-US" sz="4800" dirty="0" err="1">
                <a:solidFill>
                  <a:sysClr val="windowText" lastClr="000000"/>
                </a:solidFill>
                <a:latin typeface="NikoshBAN" pitchFamily="2" charset="0"/>
                <a:cs typeface="NikoshBAN" pitchFamily="2" charset="0"/>
              </a:rPr>
              <a:t>চৌম্বক</a:t>
            </a:r>
            <a:r>
              <a:rPr lang="en-US" sz="4800" dirty="0">
                <a:solidFill>
                  <a:sysClr val="windowText" lastClr="000000"/>
                </a:solidFill>
                <a:latin typeface="NikoshBAN" pitchFamily="2" charset="0"/>
                <a:cs typeface="NikoshBAN" pitchFamily="2" charset="0"/>
              </a:rPr>
              <a:t> </a:t>
            </a:r>
            <a:r>
              <a:rPr lang="en-US" sz="4800" dirty="0" err="1">
                <a:solidFill>
                  <a:sysClr val="windowText" lastClr="000000"/>
                </a:solidFill>
                <a:latin typeface="NikoshBAN" pitchFamily="2" charset="0"/>
                <a:cs typeface="NikoshBAN" pitchFamily="2" charset="0"/>
              </a:rPr>
              <a:t>কাকে</a:t>
            </a:r>
            <a:r>
              <a:rPr lang="en-US" sz="4800" dirty="0">
                <a:solidFill>
                  <a:sysClr val="windowText" lastClr="000000"/>
                </a:solidFill>
                <a:latin typeface="NikoshBAN" pitchFamily="2" charset="0"/>
                <a:cs typeface="NikoshBAN" pitchFamily="2" charset="0"/>
              </a:rPr>
              <a:t> </a:t>
            </a:r>
            <a:r>
              <a:rPr lang="en-US" sz="4800" dirty="0" err="1">
                <a:solidFill>
                  <a:sysClr val="windowText" lastClr="000000"/>
                </a:solidFill>
                <a:latin typeface="NikoshBAN" pitchFamily="2" charset="0"/>
                <a:cs typeface="NikoshBAN" pitchFamily="2" charset="0"/>
              </a:rPr>
              <a:t>বলে</a:t>
            </a:r>
            <a:r>
              <a:rPr lang="en-US" sz="4800" dirty="0">
                <a:solidFill>
                  <a:sysClr val="windowText" lastClr="000000"/>
                </a:solidFill>
                <a:latin typeface="NikoshBAN" pitchFamily="2" charset="0"/>
                <a:cs typeface="NikoshBAN" pitchFamily="2" charset="0"/>
              </a:rPr>
              <a:t> ?</a:t>
            </a:r>
          </a:p>
          <a:p>
            <a:pPr marL="1143000" indent="-1143000">
              <a:buFont typeface="Wingdings" pitchFamily="2" charset="2"/>
              <a:buChar char="v"/>
            </a:pPr>
            <a:r>
              <a:rPr lang="en-US" sz="4800" dirty="0" err="1">
                <a:solidFill>
                  <a:sysClr val="windowText" lastClr="000000"/>
                </a:solidFill>
                <a:latin typeface="NikoshBAN" pitchFamily="2" charset="0"/>
                <a:cs typeface="NikoshBAN" pitchFamily="2" charset="0"/>
              </a:rPr>
              <a:t>তড়িৎচৌম্বক</a:t>
            </a:r>
            <a:r>
              <a:rPr lang="en-US" sz="4800" dirty="0">
                <a:solidFill>
                  <a:sysClr val="windowText" lastClr="000000"/>
                </a:solidFill>
                <a:latin typeface="NikoshBAN" pitchFamily="2" charset="0"/>
                <a:cs typeface="NikoshBAN" pitchFamily="2" charset="0"/>
              </a:rPr>
              <a:t> </a:t>
            </a:r>
            <a:r>
              <a:rPr lang="en-US" sz="4800" dirty="0" err="1">
                <a:solidFill>
                  <a:sysClr val="windowText" lastClr="000000"/>
                </a:solidFill>
                <a:latin typeface="NikoshBAN" pitchFamily="2" charset="0"/>
                <a:cs typeface="NikoshBAN" pitchFamily="2" charset="0"/>
              </a:rPr>
              <a:t>আবেশ</a:t>
            </a:r>
            <a:r>
              <a:rPr lang="en-US" sz="4800" dirty="0">
                <a:solidFill>
                  <a:sysClr val="windowText" lastClr="000000"/>
                </a:solidFill>
                <a:latin typeface="NikoshBAN" pitchFamily="2" charset="0"/>
                <a:cs typeface="NikoshBAN" pitchFamily="2" charset="0"/>
              </a:rPr>
              <a:t>  </a:t>
            </a:r>
            <a:r>
              <a:rPr lang="en-US" sz="4800" dirty="0" err="1">
                <a:solidFill>
                  <a:sysClr val="windowText" lastClr="000000"/>
                </a:solidFill>
                <a:latin typeface="NikoshBAN" pitchFamily="2" charset="0"/>
                <a:cs typeface="NikoshBAN" pitchFamily="2" charset="0"/>
              </a:rPr>
              <a:t>কাকে</a:t>
            </a:r>
            <a:r>
              <a:rPr lang="en-US" sz="4800" dirty="0">
                <a:solidFill>
                  <a:sysClr val="windowText" lastClr="000000"/>
                </a:solidFill>
                <a:latin typeface="NikoshBAN" pitchFamily="2" charset="0"/>
                <a:cs typeface="NikoshBAN" pitchFamily="2" charset="0"/>
              </a:rPr>
              <a:t> </a:t>
            </a:r>
            <a:r>
              <a:rPr lang="en-US" sz="4800" dirty="0" err="1">
                <a:solidFill>
                  <a:sysClr val="windowText" lastClr="000000"/>
                </a:solidFill>
                <a:latin typeface="NikoshBAN" pitchFamily="2" charset="0"/>
                <a:cs typeface="NikoshBAN" pitchFamily="2" charset="0"/>
              </a:rPr>
              <a:t>বলে</a:t>
            </a:r>
            <a:r>
              <a:rPr lang="en-US" sz="4800" dirty="0">
                <a:solidFill>
                  <a:sysClr val="windowText" lastClr="000000"/>
                </a:solidFill>
                <a:latin typeface="NikoshBAN" pitchFamily="2" charset="0"/>
                <a:cs typeface="NikoshBAN" pitchFamily="2" charset="0"/>
              </a:rPr>
              <a:t> </a:t>
            </a:r>
            <a:r>
              <a:rPr lang="en-US" sz="6000" dirty="0" smtClean="0">
                <a:solidFill>
                  <a:sysClr val="windowText" lastClr="000000"/>
                </a:solidFill>
                <a:latin typeface="NikoshBAN" pitchFamily="2" charset="0"/>
                <a:cs typeface="NikoshBAN" pitchFamily="2" charset="0"/>
              </a:rPr>
              <a:t>।</a:t>
            </a:r>
            <a:endParaRPr lang="en-US" sz="6000" dirty="0">
              <a:solidFill>
                <a:sysClr val="windowText" lastClr="000000"/>
              </a:solidFill>
              <a:latin typeface="NikoshBAN" pitchFamily="2" charset="0"/>
              <a:cs typeface="NikoshBAN" pitchFamily="2" charset="0"/>
            </a:endParaRPr>
          </a:p>
        </p:txBody>
      </p:sp>
    </p:spTree>
    <p:extLst>
      <p:ext uri="{BB962C8B-B14F-4D97-AF65-F5344CB8AC3E}">
        <p14:creationId xmlns:p14="http://schemas.microsoft.com/office/powerpoint/2010/main" val="249273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5">
                                            <p:txEl>
                                              <p:pRg st="1" end="1"/>
                                            </p:txEl>
                                          </p:spTgt>
                                        </p:tgtEl>
                                        <p:attrNameLst>
                                          <p:attrName>ppt_w</p:attrName>
                                        </p:attrNameLst>
                                      </p:cBhvr>
                                    </p:anim>
                                    <p:anim by="(#ppt_w*0.50)" calcmode="lin" valueType="num">
                                      <p:cBhvr>
                                        <p:cTn id="16" dur="500" decel="50000" autoRev="1" fill="hold">
                                          <p:stCondLst>
                                            <p:cond delay="0"/>
                                          </p:stCondLst>
                                        </p:cTn>
                                        <p:tgtEl>
                                          <p:spTgt spid="5">
                                            <p:txEl>
                                              <p:pRg st="1" end="1"/>
                                            </p:txEl>
                                          </p:spTgt>
                                        </p:tgtEl>
                                        <p:attrNameLst>
                                          <p:attrName>ppt_x</p:attrName>
                                        </p:attrNameLst>
                                      </p:cBhvr>
                                    </p:anim>
                                    <p:anim from="(-#ppt_h/2)" to="(#ppt_y)" calcmode="lin" valueType="num">
                                      <p:cBhvr>
                                        <p:cTn id="17" dur="1000" fill="hold">
                                          <p:stCondLst>
                                            <p:cond delay="0"/>
                                          </p:stCondLst>
                                        </p:cTn>
                                        <p:tgtEl>
                                          <p:spTgt spid="5">
                                            <p:txEl>
                                              <p:pRg st="1" end="1"/>
                                            </p:txEl>
                                          </p:spTgt>
                                        </p:tgtEl>
                                        <p:attrNameLst>
                                          <p:attrName>ppt_y</p:attrName>
                                        </p:attrNameLst>
                                      </p:cBhvr>
                                    </p:anim>
                                    <p:animRot by="21600000">
                                      <p:cBhvr>
                                        <p:cTn id="18" dur="1000" fill="hold">
                                          <p:stCondLst>
                                            <p:cond delay="0"/>
                                          </p:stCondLst>
                                        </p:cTn>
                                        <p:tgtEl>
                                          <p:spTgt spid="5">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nodeType="clickEffect">
                                  <p:stCondLst>
                                    <p:cond delay="0"/>
                                  </p:stCondLst>
                                  <p:iterate type="lt">
                                    <p:tmPct val="10000"/>
                                  </p:iterate>
                                  <p:childTnLst>
                                    <p:set>
                                      <p:cBhvr>
                                        <p:cTn id="31" dur="1" fill="hold">
                                          <p:stCondLst>
                                            <p:cond delay="0"/>
                                          </p:stCondLst>
                                        </p:cTn>
                                        <p:tgtEl>
                                          <p:spTgt spid="5">
                                            <p:txEl>
                                              <p:pRg st="3" end="3"/>
                                            </p:txEl>
                                          </p:spTgt>
                                        </p:tgtEl>
                                        <p:attrNameLst>
                                          <p:attrName>style.visibility</p:attrName>
                                        </p:attrNameLst>
                                      </p:cBhvr>
                                      <p:to>
                                        <p:strVal val="visible"/>
                                      </p:to>
                                    </p:set>
                                    <p:anim by="(-#ppt_w*2)" calcmode="lin" valueType="num">
                                      <p:cBhvr rctx="PPT">
                                        <p:cTn id="32" dur="500" autoRev="1" fill="hold">
                                          <p:stCondLst>
                                            <p:cond delay="0"/>
                                          </p:stCondLst>
                                        </p:cTn>
                                        <p:tgtEl>
                                          <p:spTgt spid="5">
                                            <p:txEl>
                                              <p:pRg st="3" end="3"/>
                                            </p:txEl>
                                          </p:spTgt>
                                        </p:tgtEl>
                                        <p:attrNameLst>
                                          <p:attrName>ppt_w</p:attrName>
                                        </p:attrNameLst>
                                      </p:cBhvr>
                                    </p:anim>
                                    <p:anim by="(#ppt_w*0.50)" calcmode="lin" valueType="num">
                                      <p:cBhvr>
                                        <p:cTn id="33" dur="500" decel="50000" autoRev="1" fill="hold">
                                          <p:stCondLst>
                                            <p:cond delay="0"/>
                                          </p:stCondLst>
                                        </p:cTn>
                                        <p:tgtEl>
                                          <p:spTgt spid="5">
                                            <p:txEl>
                                              <p:pRg st="3" end="3"/>
                                            </p:txEl>
                                          </p:spTgt>
                                        </p:tgtEl>
                                        <p:attrNameLst>
                                          <p:attrName>ppt_x</p:attrName>
                                        </p:attrNameLst>
                                      </p:cBhvr>
                                    </p:anim>
                                    <p:anim from="(-#ppt_h/2)" to="(#ppt_y)" calcmode="lin" valueType="num">
                                      <p:cBhvr>
                                        <p:cTn id="34" dur="1000" fill="hold">
                                          <p:stCondLst>
                                            <p:cond delay="0"/>
                                          </p:stCondLst>
                                        </p:cTn>
                                        <p:tgtEl>
                                          <p:spTgt spid="5">
                                            <p:txEl>
                                              <p:pRg st="3" end="3"/>
                                            </p:txEl>
                                          </p:spTgt>
                                        </p:tgtEl>
                                        <p:attrNameLst>
                                          <p:attrName>ppt_y</p:attrName>
                                        </p:attrNameLst>
                                      </p:cBhvr>
                                    </p:anim>
                                    <p:animRot by="21600000">
                                      <p:cBhvr>
                                        <p:cTn id="35" dur="1000" fill="hold">
                                          <p:stCondLst>
                                            <p:cond delay="0"/>
                                          </p:stCondLst>
                                        </p:cTn>
                                        <p:tgtEl>
                                          <p:spTgt spid="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838200"/>
            <a:ext cx="411480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6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বাড়ীর</a:t>
            </a:r>
            <a:r>
              <a:rPr lang="en-US" sz="6600"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6600"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কাজ</a:t>
            </a:r>
            <a:endParaRPr lang="en-US" sz="6600"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112059" y="2286000"/>
            <a:ext cx="8919882"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dirty="0" err="1"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চিত্রসহ</a:t>
            </a:r>
            <a:r>
              <a:rPr lang="en-US" sz="5400"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5400" dirty="0" err="1"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তড়িতপ্রবাহের</a:t>
            </a:r>
            <a:r>
              <a:rPr lang="en-US" sz="5400"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5400" dirty="0" err="1"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চৌম্বকক্রিয়া</a:t>
            </a:r>
            <a:r>
              <a:rPr lang="en-US" sz="5400"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5400" dirty="0" err="1"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লিখে</a:t>
            </a:r>
            <a:r>
              <a:rPr lang="en-US" sz="5400"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5400" dirty="0" err="1">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আনবে</a:t>
            </a:r>
            <a:r>
              <a:rPr lang="en-US" sz="5400" dirty="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 </a:t>
            </a:r>
            <a:endParaRPr lang="en-US" sz="5400" dirty="0">
              <a:ln w="18415" cmpd="sng">
                <a:solidFill>
                  <a:srgbClr val="FFFFFF"/>
                </a:solidFill>
                <a:prstDash val="solid"/>
              </a:ln>
              <a:solidFill>
                <a:sysClr val="windowText" lastClr="00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8706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62" y="3164128"/>
            <a:ext cx="4850238" cy="3617672"/>
          </a:xfrm>
          <a:prstGeom prst="rect">
            <a:avLst/>
          </a:prstGeom>
        </p:spPr>
      </p:pic>
      <p:sp>
        <p:nvSpPr>
          <p:cNvPr id="2" name="Oval Callout 1"/>
          <p:cNvSpPr/>
          <p:nvPr/>
        </p:nvSpPr>
        <p:spPr>
          <a:xfrm>
            <a:off x="1245431" y="1071664"/>
            <a:ext cx="2488369" cy="177543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4" name="Rectangular Callout 3"/>
          <p:cNvSpPr/>
          <p:nvPr/>
        </p:nvSpPr>
        <p:spPr>
          <a:xfrm>
            <a:off x="4419601" y="1524000"/>
            <a:ext cx="4191000" cy="1652418"/>
          </a:xfrm>
          <a:prstGeom prst="wedgeRectCallout">
            <a:avLst>
              <a:gd name="adj1" fmla="val -89699"/>
              <a:gd name="adj2" fmla="val 95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7" name="Rectangle 6"/>
          <p:cNvSpPr/>
          <p:nvPr/>
        </p:nvSpPr>
        <p:spPr>
          <a:xfrm>
            <a:off x="4603271" y="1636933"/>
            <a:ext cx="400733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একটি</a:t>
            </a:r>
            <a:r>
              <a:rPr kumimoji="0" lang="en-US" sz="3600" b="0" i="0" u="none" strike="noStrike" kern="0" cap="none" spc="0" normalizeH="0" baseline="0" noProof="0" dirty="0"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 </a:t>
            </a:r>
            <a:r>
              <a:rPr kumimoji="0" lang="en-US" sz="3600" b="0" i="0" u="none" strike="noStrike" kern="0" cap="none" spc="0" normalizeH="0" baseline="0" noProof="0" dirty="0" err="1"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জানালা</a:t>
            </a:r>
            <a:r>
              <a:rPr kumimoji="0" lang="en-US" sz="3600" b="0" i="0" u="none" strike="noStrike" kern="0" cap="none" spc="0" normalizeH="0" baseline="0" noProof="0" dirty="0"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 </a:t>
            </a:r>
            <a:r>
              <a:rPr kumimoji="0" lang="en-US" sz="3600" b="0" i="0" u="none" strike="noStrike" kern="0" cap="none" spc="0" normalizeH="0" baseline="0" noProof="0" dirty="0" err="1"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একটি</a:t>
            </a:r>
            <a:r>
              <a:rPr kumimoji="0" lang="en-US" sz="3600" b="0" i="0" u="none" strike="noStrike" kern="0" cap="none" spc="0" normalizeH="0" baseline="0" noProof="0" dirty="0"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 </a:t>
            </a:r>
            <a:r>
              <a:rPr kumimoji="0" lang="en-US" sz="3600" b="0" i="0" u="none" strike="noStrike" kern="0" cap="none" spc="0" normalizeH="0" baseline="0" noProof="0" dirty="0" err="1"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দৃশ্য</a:t>
            </a:r>
            <a:r>
              <a:rPr kumimoji="0" lang="en-US" sz="3600" b="0" i="0" u="none" strike="noStrike" kern="0" cap="none" spc="0" normalizeH="0" baseline="0" noProof="0" dirty="0"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একটি</a:t>
            </a:r>
            <a:r>
              <a:rPr kumimoji="0" lang="en-US" sz="3600" b="0" i="0" u="none" strike="noStrike" kern="0" cap="none" spc="0" normalizeH="0" baseline="0" noProof="0" dirty="0"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 </a:t>
            </a:r>
            <a:r>
              <a:rPr kumimoji="0" lang="en-US" sz="3600" b="0" i="0" u="none" strike="noStrike" kern="0" cap="none" spc="0" normalizeH="0" baseline="0" noProof="0" dirty="0" err="1"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কম্পিউটার</a:t>
            </a:r>
            <a:r>
              <a:rPr kumimoji="0" lang="en-US" sz="3600" b="0" i="0" u="none" strike="noStrike" kern="0" cap="none" spc="0" normalizeH="0" baseline="0" noProof="0" dirty="0"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 </a:t>
            </a:r>
            <a:r>
              <a:rPr kumimoji="0" lang="en-US" sz="3600" b="0" i="0" u="none" strike="noStrike" kern="0" cap="none" spc="0" normalizeH="0" baseline="0" noProof="0" dirty="0" err="1"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সারাবিশ্ব</a:t>
            </a:r>
            <a:r>
              <a:rPr kumimoji="0" lang="en-US" sz="3600" b="0" i="0" u="none" strike="noStrike" kern="0" cap="none" spc="0" normalizeH="0" baseline="0" noProof="0" dirty="0"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  </a:t>
            </a:r>
            <a:r>
              <a:rPr kumimoji="0" lang="bn-IN" sz="3600" b="0" i="0" u="none" strike="noStrike" kern="0" cap="none" spc="0" normalizeH="0" baseline="0" noProof="0" dirty="0"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 </a:t>
            </a:r>
            <a:endParaRPr kumimoji="0" lang="en-US" sz="600" b="0" i="0" u="none" strike="noStrike" kern="0" cap="none" spc="0" normalizeH="0" baseline="0" noProof="0" dirty="0" smtClean="0">
              <a:ln>
                <a:noFill/>
              </a:ln>
              <a:solidFill>
                <a:sysClr val="windowText" lastClr="000000"/>
              </a:solidFill>
              <a:effectLst/>
              <a:uLnTx/>
              <a:uFillTx/>
              <a:latin typeface="Verdana"/>
              <a:ea typeface="+mn-ea"/>
              <a:cs typeface="+mn-cs"/>
            </a:endParaRPr>
          </a:p>
        </p:txBody>
      </p:sp>
      <p:sp>
        <p:nvSpPr>
          <p:cNvPr id="8" name="Rectangle 7"/>
          <p:cNvSpPr/>
          <p:nvPr/>
        </p:nvSpPr>
        <p:spPr>
          <a:xfrm>
            <a:off x="1371601" y="1147864"/>
            <a:ext cx="2362199" cy="2509736"/>
          </a:xfrm>
          <a:prstGeom prst="rect">
            <a:avLst/>
          </a:prstGeom>
        </p:spPr>
        <p:txBody>
          <a:bodyPr wrap="square">
            <a:prstTxWarp prst="textArchUpPour">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ডিজিটাল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smtClean="0">
                <a:ln>
                  <a:noFill/>
                </a:ln>
                <a:blipFill>
                  <a:blip r:embed="rId3"/>
                  <a:stretch>
                    <a:fillRect/>
                  </a:stretch>
                </a:blipFill>
                <a:effectLst>
                  <a:glow rad="127000">
                    <a:srgbClr val="E7E6E6">
                      <a:lumMod val="90000"/>
                    </a:srgbClr>
                  </a:glow>
                </a:effectLst>
                <a:uLnTx/>
                <a:uFillTx/>
                <a:latin typeface="NikoshBAN" panose="02000000000000000000" pitchFamily="2" charset="0"/>
                <a:ea typeface="+mn-ea"/>
                <a:cs typeface="NikoshBAN" panose="02000000000000000000" pitchFamily="2" charset="0"/>
              </a:rPr>
              <a:t>বাংলাদেশ  </a:t>
            </a:r>
            <a:endParaRPr kumimoji="0" lang="en-US" sz="600" b="0" i="0" u="none" strike="noStrike" kern="0" cap="none" spc="0" normalizeH="0" baseline="0" noProof="0" dirty="0" smtClean="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val="60946213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par>
                          <p:cTn id="13" fill="hold">
                            <p:stCondLst>
                              <p:cond delay="2000"/>
                            </p:stCondLst>
                            <p:childTnLst>
                              <p:par>
                                <p:cTn id="14" presetID="6" presetClass="emph" presetSubtype="0" repeatCount="indefinite" fill="hold" grpId="1" nodeType="afterEffect">
                                  <p:stCondLst>
                                    <p:cond delay="0"/>
                                  </p:stCondLst>
                                  <p:childTnLst>
                                    <p:animScale>
                                      <p:cBhvr>
                                        <p:cTn id="15" dur="2000" fill="hold"/>
                                        <p:tgtEl>
                                          <p:spTgt spid="7"/>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out)">
                                      <p:cBhvr>
                                        <p:cTn id="20" dur="2000"/>
                                        <p:tgtEl>
                                          <p:spTgt spid="8"/>
                                        </p:tgtEl>
                                      </p:cBhvr>
                                    </p:animEffect>
                                  </p:childTnLst>
                                </p:cTn>
                              </p:par>
                            </p:childTnLst>
                          </p:cTn>
                        </p:par>
                        <p:par>
                          <p:cTn id="21" fill="hold">
                            <p:stCondLst>
                              <p:cond delay="2000"/>
                            </p:stCondLst>
                            <p:childTnLst>
                              <p:par>
                                <p:cTn id="22" presetID="6" presetClass="emph" presetSubtype="0" repeatCount="indefinite" fill="hold" grpId="1" nodeType="afterEffect">
                                  <p:stCondLst>
                                    <p:cond delay="0"/>
                                  </p:stCondLst>
                                  <p:childTnLst>
                                    <p:animScale>
                                      <p:cBhvr>
                                        <p:cTn id="23"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275" y="1066800"/>
            <a:ext cx="7848600" cy="2123658"/>
          </a:xfrm>
          <a:prstGeom prst="rect">
            <a:avLst/>
          </a:prstGeom>
        </p:spPr>
        <p:txBody>
          <a:bodyPr wrap="square">
            <a:spAutoFit/>
          </a:bodyPr>
          <a:lstStyle/>
          <a:p>
            <a:pPr lvl="0">
              <a:defRPr/>
            </a:pPr>
            <a:r>
              <a:rPr lang="en-US" sz="4400" b="1" dirty="0" smtClean="0">
                <a:ln w="11430"/>
                <a:solidFill>
                  <a:srgbClr val="D60093"/>
                </a:solidFill>
                <a:effectLst>
                  <a:outerShdw blurRad="50800" dist="39000" dir="5460000" algn="tl">
                    <a:srgbClr val="000000">
                      <a:alpha val="38000"/>
                    </a:srgbClr>
                  </a:outerShdw>
                </a:effectLst>
                <a:latin typeface="Arial"/>
                <a:cs typeface="NikoshBAN" pitchFamily="2" charset="0"/>
              </a:rPr>
              <a:t>     </a:t>
            </a:r>
            <a:r>
              <a:rPr lang="bn-IN" sz="4400" b="1" dirty="0" smtClean="0">
                <a:ln w="11430"/>
                <a:solidFill>
                  <a:srgbClr val="D60093"/>
                </a:solidFill>
                <a:effectLst>
                  <a:outerShdw blurRad="50800" dist="39000" dir="5460000" algn="tl">
                    <a:srgbClr val="000000">
                      <a:alpha val="38000"/>
                    </a:srgbClr>
                  </a:outerShdw>
                </a:effectLst>
                <a:latin typeface="Arial"/>
                <a:cs typeface="NikoshBAN" pitchFamily="2" charset="0"/>
              </a:rPr>
              <a:t>আল্লাহ্‌ </a:t>
            </a:r>
            <a:r>
              <a:rPr lang="bn-IN" sz="4400" b="1" dirty="0">
                <a:ln w="11430"/>
                <a:solidFill>
                  <a:srgbClr val="D60093"/>
                </a:solidFill>
                <a:effectLst>
                  <a:outerShdw blurRad="50800" dist="39000" dir="5460000" algn="tl">
                    <a:srgbClr val="000000">
                      <a:alpha val="38000"/>
                    </a:srgbClr>
                  </a:outerShdw>
                </a:effectLst>
                <a:latin typeface="Arial"/>
                <a:cs typeface="NikoshBAN" pitchFamily="2" charset="0"/>
              </a:rPr>
              <a:t>আমাদের </a:t>
            </a:r>
            <a:r>
              <a:rPr lang="en-US" sz="4400" b="1" dirty="0">
                <a:ln w="11430"/>
                <a:solidFill>
                  <a:srgbClr val="D60093"/>
                </a:solidFill>
                <a:effectLst>
                  <a:outerShdw blurRad="50800" dist="39000" dir="5460000" algn="tl">
                    <a:srgbClr val="000000">
                      <a:alpha val="38000"/>
                    </a:srgbClr>
                  </a:outerShdw>
                </a:effectLst>
                <a:latin typeface="Arial"/>
                <a:cs typeface="NikoshBAN" pitchFamily="2" charset="0"/>
              </a:rPr>
              <a:t>উ</a:t>
            </a:r>
            <a:r>
              <a:rPr lang="bn-IN" sz="4400" b="1" dirty="0">
                <a:ln w="11430"/>
                <a:solidFill>
                  <a:srgbClr val="D60093"/>
                </a:solidFill>
                <a:effectLst>
                  <a:outerShdw blurRad="50800" dist="39000" dir="5460000" algn="tl">
                    <a:srgbClr val="000000">
                      <a:alpha val="38000"/>
                    </a:srgbClr>
                  </a:outerShdw>
                </a:effectLst>
                <a:latin typeface="Arial"/>
                <a:cs typeface="NikoshBAN" pitchFamily="2" charset="0"/>
              </a:rPr>
              <a:t>পর সহায় হউন</a:t>
            </a:r>
          </a:p>
          <a:p>
            <a:pPr lvl="0">
              <a:defRPr/>
            </a:pPr>
            <a:r>
              <a:rPr lang="bn-IN" sz="44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en-US" sz="44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bn-IN" sz="4400" b="1" dirty="0">
                <a:ln w="11430"/>
                <a:solidFill>
                  <a:srgbClr val="D60093"/>
                </a:solidFill>
                <a:effectLst>
                  <a:outerShdw blurRad="50800" dist="39000" dir="5460000" algn="tl">
                    <a:srgbClr val="000000">
                      <a:alpha val="38000"/>
                    </a:srgbClr>
                  </a:outerShdw>
                </a:effectLst>
                <a:latin typeface="Arial"/>
                <a:cs typeface="NikoshBAN" pitchFamily="2" charset="0"/>
              </a:rPr>
              <a:t>আজ এ পর্যন্তই</a:t>
            </a:r>
          </a:p>
          <a:p>
            <a:pPr lvl="0">
              <a:defRPr/>
            </a:pPr>
            <a:r>
              <a:rPr lang="bn-IN" sz="44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en-US" sz="44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bn-IN" sz="4400" b="1" dirty="0">
                <a:ln w="11430"/>
                <a:solidFill>
                  <a:srgbClr val="D60093"/>
                </a:solidFill>
                <a:effectLst>
                  <a:outerShdw blurRad="50800" dist="39000" dir="5460000" algn="tl">
                    <a:srgbClr val="000000">
                      <a:alpha val="38000"/>
                    </a:srgbClr>
                  </a:outerShdw>
                </a:effectLst>
                <a:latin typeface="Arial"/>
                <a:cs typeface="NikoshBAN" pitchFamily="2" charset="0"/>
              </a:rPr>
              <a:t>খোদা </a:t>
            </a:r>
            <a:r>
              <a:rPr lang="bn-IN" sz="4400" b="1" dirty="0" smtClean="0">
                <a:ln w="11430"/>
                <a:solidFill>
                  <a:srgbClr val="D60093"/>
                </a:solidFill>
                <a:effectLst>
                  <a:outerShdw blurRad="50800" dist="39000" dir="5460000" algn="tl">
                    <a:srgbClr val="000000">
                      <a:alpha val="38000"/>
                    </a:srgbClr>
                  </a:outerShdw>
                </a:effectLst>
                <a:latin typeface="Arial"/>
                <a:cs typeface="NikoshBAN" pitchFamily="2" charset="0"/>
              </a:rPr>
              <a:t>হাফেজ</a:t>
            </a:r>
            <a:endParaRPr lang="en-US" sz="4400" b="1" dirty="0">
              <a:ln w="11430"/>
              <a:solidFill>
                <a:srgbClr val="D60093"/>
              </a:solidFill>
              <a:effectLst>
                <a:outerShdw blurRad="50800" dist="39000" dir="5460000" algn="tl">
                  <a:srgbClr val="000000">
                    <a:alpha val="38000"/>
                  </a:srgbClr>
                </a:outerShdw>
              </a:effectLst>
              <a:latin typeface="Arial"/>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49567"/>
            <a:ext cx="7981950"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257800" y="596428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167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19200"/>
            <a:ext cx="7772400" cy="5105400"/>
          </a:xfrm>
          <a:prstGeom prst="rect">
            <a:avLst/>
          </a:prstGeom>
        </p:spPr>
      </p:pic>
    </p:spTree>
    <p:extLst>
      <p:ext uri="{BB962C8B-B14F-4D97-AF65-F5344CB8AC3E}">
        <p14:creationId xmlns:p14="http://schemas.microsoft.com/office/powerpoint/2010/main" val="30588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52762" y="4114800"/>
            <a:ext cx="3086100" cy="1015663"/>
          </a:xfrm>
          <a:prstGeom prst="rect">
            <a:avLst/>
          </a:prstGeom>
          <a:noFill/>
        </p:spPr>
        <p:txBody>
          <a:bodyPr wrap="square" rtlCol="0">
            <a:spAutoFit/>
          </a:bodyPr>
          <a:lstStyle/>
          <a:p>
            <a:pPr algn="ctr"/>
            <a:r>
              <a:rPr lang="en-US" sz="6000" dirty="0" err="1" smtClean="0">
                <a:solidFill>
                  <a:srgbClr val="C00000"/>
                </a:solidFill>
                <a:latin typeface="NikoshBAN" pitchFamily="2" charset="0"/>
                <a:cs typeface="NikoshBAN" pitchFamily="2" charset="0"/>
              </a:rPr>
              <a:t>সলিনয়েড</a:t>
            </a:r>
            <a:endParaRPr lang="en-US" sz="6000" dirty="0">
              <a:solidFill>
                <a:srgbClr val="3333FF"/>
              </a:solidFill>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8" y="1043035"/>
            <a:ext cx="3952875" cy="238601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812" y="1043035"/>
            <a:ext cx="4286250" cy="2386013"/>
          </a:xfrm>
          <a:prstGeom prst="rect">
            <a:avLst/>
          </a:prstGeom>
        </p:spPr>
      </p:pic>
    </p:spTree>
    <p:extLst>
      <p:ext uri="{BB962C8B-B14F-4D97-AF65-F5344CB8AC3E}">
        <p14:creationId xmlns:p14="http://schemas.microsoft.com/office/powerpoint/2010/main" val="218880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80">
                                          <p:stCondLst>
                                            <p:cond delay="0"/>
                                          </p:stCondLst>
                                        </p:cTn>
                                        <p:tgtEl>
                                          <p:spTgt spid="10"/>
                                        </p:tgtEl>
                                      </p:cBhvr>
                                    </p:animEffect>
                                    <p:anim calcmode="lin" valueType="num">
                                      <p:cBhvr>
                                        <p:cTn id="3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9" dur="26">
                                          <p:stCondLst>
                                            <p:cond delay="650"/>
                                          </p:stCondLst>
                                        </p:cTn>
                                        <p:tgtEl>
                                          <p:spTgt spid="10"/>
                                        </p:tgtEl>
                                      </p:cBhvr>
                                      <p:to x="100000" y="60000"/>
                                    </p:animScale>
                                    <p:animScale>
                                      <p:cBhvr>
                                        <p:cTn id="40" dur="166" decel="50000">
                                          <p:stCondLst>
                                            <p:cond delay="676"/>
                                          </p:stCondLst>
                                        </p:cTn>
                                        <p:tgtEl>
                                          <p:spTgt spid="10"/>
                                        </p:tgtEl>
                                      </p:cBhvr>
                                      <p:to x="100000" y="100000"/>
                                    </p:animScale>
                                    <p:animScale>
                                      <p:cBhvr>
                                        <p:cTn id="41" dur="26">
                                          <p:stCondLst>
                                            <p:cond delay="1312"/>
                                          </p:stCondLst>
                                        </p:cTn>
                                        <p:tgtEl>
                                          <p:spTgt spid="10"/>
                                        </p:tgtEl>
                                      </p:cBhvr>
                                      <p:to x="100000" y="80000"/>
                                    </p:animScale>
                                    <p:animScale>
                                      <p:cBhvr>
                                        <p:cTn id="42" dur="166" decel="50000">
                                          <p:stCondLst>
                                            <p:cond delay="1338"/>
                                          </p:stCondLst>
                                        </p:cTn>
                                        <p:tgtEl>
                                          <p:spTgt spid="10"/>
                                        </p:tgtEl>
                                      </p:cBhvr>
                                      <p:to x="100000" y="100000"/>
                                    </p:animScale>
                                    <p:animScale>
                                      <p:cBhvr>
                                        <p:cTn id="43" dur="26">
                                          <p:stCondLst>
                                            <p:cond delay="1642"/>
                                          </p:stCondLst>
                                        </p:cTn>
                                        <p:tgtEl>
                                          <p:spTgt spid="10"/>
                                        </p:tgtEl>
                                      </p:cBhvr>
                                      <p:to x="100000" y="90000"/>
                                    </p:animScale>
                                    <p:animScale>
                                      <p:cBhvr>
                                        <p:cTn id="44" dur="166" decel="50000">
                                          <p:stCondLst>
                                            <p:cond delay="1668"/>
                                          </p:stCondLst>
                                        </p:cTn>
                                        <p:tgtEl>
                                          <p:spTgt spid="10"/>
                                        </p:tgtEl>
                                      </p:cBhvr>
                                      <p:to x="100000" y="100000"/>
                                    </p:animScale>
                                    <p:animScale>
                                      <p:cBhvr>
                                        <p:cTn id="45" dur="26">
                                          <p:stCondLst>
                                            <p:cond delay="1808"/>
                                          </p:stCondLst>
                                        </p:cTn>
                                        <p:tgtEl>
                                          <p:spTgt spid="10"/>
                                        </p:tgtEl>
                                      </p:cBhvr>
                                      <p:to x="100000" y="95000"/>
                                    </p:animScale>
                                    <p:animScale>
                                      <p:cBhvr>
                                        <p:cTn id="4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71600"/>
            <a:ext cx="9144000" cy="3293209"/>
          </a:xfrm>
          <a:prstGeom prst="rect">
            <a:avLst/>
          </a:prstGeom>
          <a:noFill/>
        </p:spPr>
        <p:txBody>
          <a:bodyPr wrap="square" rtlCol="0">
            <a:spAutoFit/>
          </a:bodyPr>
          <a:lstStyle/>
          <a:p>
            <a:pPr algn="ctr"/>
            <a:r>
              <a:rPr lang="en-US" sz="8800" u="sng" dirty="0" err="1" smtClean="0">
                <a:ln w="0"/>
                <a:effectLst>
                  <a:outerShdw blurRad="38100" dist="19050" dir="2700000" algn="tl" rotWithShape="0">
                    <a:schemeClr val="dk1">
                      <a:alpha val="40000"/>
                    </a:schemeClr>
                  </a:outerShdw>
                </a:effectLst>
                <a:latin typeface="NikoshBAN" pitchFamily="2" charset="0"/>
                <a:cs typeface="NikoshBAN" pitchFamily="2" charset="0"/>
              </a:rPr>
              <a:t>পাঠ</a:t>
            </a:r>
            <a:r>
              <a:rPr lang="en-US" sz="8800" u="sng"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8800" u="sng" dirty="0" err="1">
                <a:ln w="0"/>
                <a:effectLst>
                  <a:outerShdw blurRad="38100" dist="19050" dir="2700000" algn="tl" rotWithShape="0">
                    <a:schemeClr val="dk1">
                      <a:alpha val="40000"/>
                    </a:schemeClr>
                  </a:outerShdw>
                </a:effectLst>
                <a:latin typeface="NikoshBAN" pitchFamily="2" charset="0"/>
                <a:cs typeface="NikoshBAN" pitchFamily="2" charset="0"/>
              </a:rPr>
              <a:t>ঘোষণা</a:t>
            </a:r>
            <a:r>
              <a:rPr lang="en-US" sz="8800" u="sng" dirty="0">
                <a:ln w="0"/>
                <a:effectLst>
                  <a:outerShdw blurRad="38100" dist="19050" dir="2700000" algn="tl" rotWithShape="0">
                    <a:schemeClr val="dk1">
                      <a:alpha val="40000"/>
                    </a:schemeClr>
                  </a:outerShdw>
                </a:effectLst>
                <a:latin typeface="NikoshBAN" pitchFamily="2" charset="0"/>
                <a:cs typeface="NikoshBAN" pitchFamily="2" charset="0"/>
              </a:rPr>
              <a:t> </a:t>
            </a:r>
          </a:p>
          <a:p>
            <a:r>
              <a:rPr lang="en-US" sz="4800" dirty="0" smtClean="0">
                <a:solidFill>
                  <a:srgbClr val="0000FF"/>
                </a:solidFill>
                <a:effectLst>
                  <a:outerShdw blurRad="50800" dist="38100" dir="5400000" algn="t" rotWithShape="0">
                    <a:prstClr val="black">
                      <a:alpha val="40000"/>
                    </a:prstClr>
                  </a:outerShdw>
                </a:effectLst>
                <a:latin typeface="NikoshBAN" pitchFamily="2" charset="0"/>
                <a:cs typeface="NikoshBAN" pitchFamily="2" charset="0"/>
              </a:rPr>
              <a:t> </a:t>
            </a:r>
            <a:r>
              <a:rPr lang="bn-IN" sz="6000" dirty="0" smtClean="0">
                <a:solidFill>
                  <a:srgbClr val="990099"/>
                </a:solidFill>
                <a:effectLst>
                  <a:outerShdw blurRad="50800" dist="38100" dir="5400000" algn="t" rotWithShape="0">
                    <a:prstClr val="black">
                      <a:alpha val="40000"/>
                    </a:prstClr>
                  </a:outerShdw>
                </a:effectLst>
                <a:latin typeface="NikoshBAN" pitchFamily="2" charset="0"/>
                <a:cs typeface="NikoshBAN" pitchFamily="2" charset="0"/>
              </a:rPr>
              <a:t>তড়িৎ প্রবাহের</a:t>
            </a:r>
            <a:r>
              <a:rPr lang="en-US" sz="6000" dirty="0" smtClean="0">
                <a:solidFill>
                  <a:srgbClr val="990099"/>
                </a:solidFill>
                <a:effectLst>
                  <a:outerShdw blurRad="50800" dist="38100" dir="5400000" algn="t" rotWithShape="0">
                    <a:prstClr val="black">
                      <a:alpha val="40000"/>
                    </a:prstClr>
                  </a:outerShdw>
                </a:effectLst>
                <a:latin typeface="NikoshBAN" pitchFamily="2" charset="0"/>
                <a:cs typeface="NikoshBAN" pitchFamily="2" charset="0"/>
              </a:rPr>
              <a:t> </a:t>
            </a:r>
            <a:r>
              <a:rPr lang="en-US" sz="6000" dirty="0" err="1">
                <a:solidFill>
                  <a:srgbClr val="990099"/>
                </a:solidFill>
                <a:effectLst>
                  <a:outerShdw blurRad="50800" dist="38100" dir="5400000" algn="t" rotWithShape="0">
                    <a:prstClr val="black">
                      <a:alpha val="40000"/>
                    </a:prstClr>
                  </a:outerShdw>
                </a:effectLst>
                <a:latin typeface="NikoshBAN" pitchFamily="2" charset="0"/>
                <a:cs typeface="NikoshBAN" pitchFamily="2" charset="0"/>
              </a:rPr>
              <a:t>চৌম্বক</a:t>
            </a:r>
            <a:r>
              <a:rPr lang="en-US" sz="6000" dirty="0">
                <a:solidFill>
                  <a:srgbClr val="990099"/>
                </a:solidFill>
                <a:effectLst>
                  <a:outerShdw blurRad="50800" dist="38100" dir="5400000" algn="t" rotWithShape="0">
                    <a:prstClr val="black">
                      <a:alpha val="40000"/>
                    </a:prstClr>
                  </a:outerShdw>
                </a:effectLst>
                <a:latin typeface="NikoshBAN" pitchFamily="2" charset="0"/>
                <a:cs typeface="NikoshBAN" pitchFamily="2" charset="0"/>
              </a:rPr>
              <a:t> </a:t>
            </a:r>
            <a:r>
              <a:rPr lang="en-US" sz="6000" dirty="0" err="1">
                <a:solidFill>
                  <a:srgbClr val="990099"/>
                </a:solidFill>
                <a:effectLst>
                  <a:outerShdw blurRad="50800" dist="38100" dir="5400000" algn="t" rotWithShape="0">
                    <a:prstClr val="black">
                      <a:alpha val="40000"/>
                    </a:prstClr>
                  </a:outerShdw>
                </a:effectLst>
                <a:latin typeface="NikoshBAN" pitchFamily="2" charset="0"/>
                <a:cs typeface="NikoshBAN" pitchFamily="2" charset="0"/>
              </a:rPr>
              <a:t>ক্রিয়া</a:t>
            </a:r>
            <a:r>
              <a:rPr lang="en-US" sz="6000" dirty="0">
                <a:solidFill>
                  <a:srgbClr val="990099"/>
                </a:solidFill>
                <a:effectLst>
                  <a:outerShdw blurRad="50800" dist="38100" dir="5400000" algn="t" rotWithShape="0">
                    <a:prstClr val="black">
                      <a:alpha val="40000"/>
                    </a:prstClr>
                  </a:outerShdw>
                </a:effectLst>
                <a:latin typeface="NikoshBAN" pitchFamily="2" charset="0"/>
                <a:cs typeface="NikoshBAN" pitchFamily="2" charset="0"/>
              </a:rPr>
              <a:t> </a:t>
            </a:r>
            <a:r>
              <a:rPr lang="bn-IN" sz="6000" dirty="0" smtClean="0">
                <a:solidFill>
                  <a:srgbClr val="990099"/>
                </a:solidFill>
                <a:effectLst>
                  <a:outerShdw blurRad="50800" dist="38100" dir="5400000" algn="t" rotWithShape="0">
                    <a:prstClr val="black">
                      <a:alpha val="40000"/>
                    </a:prstClr>
                  </a:outerShdw>
                </a:effectLst>
                <a:latin typeface="NikoshBAN" pitchFamily="2" charset="0"/>
                <a:cs typeface="NikoshBAN" pitchFamily="2" charset="0"/>
              </a:rPr>
              <a:t>ও চুম্বকত্ব </a:t>
            </a:r>
            <a:endParaRPr lang="en-US" sz="6000" dirty="0">
              <a:solidFill>
                <a:srgbClr val="990099"/>
              </a:solidFill>
              <a:effectLst>
                <a:outerShdw blurRad="50800" dist="38100" dir="5400000" algn="t" rotWithShape="0">
                  <a:prstClr val="black">
                    <a:alpha val="40000"/>
                  </a:prstClr>
                </a:outerShdw>
              </a:effectLst>
              <a:latin typeface="NikoshBAN" pitchFamily="2" charset="0"/>
              <a:cs typeface="NikoshBAN" pitchFamily="2" charset="0"/>
            </a:endParaRPr>
          </a:p>
          <a:p>
            <a:r>
              <a:rPr lang="en-US" sz="6000" dirty="0">
                <a:solidFill>
                  <a:srgbClr val="990099"/>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60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31438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65" y="304800"/>
            <a:ext cx="9144000" cy="5416868"/>
          </a:xfrm>
          <a:prstGeom prst="rect">
            <a:avLst/>
          </a:prstGeom>
          <a:noFill/>
        </p:spPr>
        <p:txBody>
          <a:bodyPr wrap="square" rtlCol="0">
            <a:spAutoFit/>
          </a:bodyPr>
          <a:lstStyle/>
          <a:p>
            <a:pPr algn="ctr"/>
            <a:endParaRPr lang="en-US" sz="8000" u="sng"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pPr algn="ctr"/>
            <a:r>
              <a:rPr lang="en-US" sz="7200" u="sng" dirty="0" err="1"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7200" u="sng"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a:p>
            <a:r>
              <a:rPr lang="en-US" sz="4400" dirty="0" smtClean="0">
                <a:solidFill>
                  <a:sysClr val="windowText" lastClr="000000"/>
                </a:solidFill>
                <a:latin typeface="NikoshBAN" pitchFamily="2" charset="0"/>
                <a:cs typeface="NikoshBAN" pitchFamily="2" charset="0"/>
              </a:rPr>
              <a:t>এ </a:t>
            </a:r>
            <a:r>
              <a:rPr lang="en-US" sz="4400" dirty="0" err="1" smtClean="0">
                <a:solidFill>
                  <a:sysClr val="windowText" lastClr="000000"/>
                </a:solidFill>
                <a:latin typeface="NikoshBAN" pitchFamily="2" charset="0"/>
                <a:cs typeface="NikoshBAN" pitchFamily="2" charset="0"/>
              </a:rPr>
              <a:t>পাঠ</a:t>
            </a:r>
            <a:r>
              <a:rPr lang="en-US" sz="4400" dirty="0" smtClean="0">
                <a:solidFill>
                  <a:sysClr val="windowText" lastClr="000000"/>
                </a:solidFill>
                <a:latin typeface="NikoshBAN" pitchFamily="2" charset="0"/>
                <a:cs typeface="NikoshBAN" pitchFamily="2" charset="0"/>
              </a:rPr>
              <a:t> </a:t>
            </a:r>
            <a:r>
              <a:rPr lang="en-US" sz="4400" dirty="0" err="1" smtClean="0">
                <a:solidFill>
                  <a:sysClr val="windowText" lastClr="000000"/>
                </a:solidFill>
                <a:latin typeface="NikoshBAN" pitchFamily="2" charset="0"/>
                <a:cs typeface="NikoshBAN" pitchFamily="2" charset="0"/>
              </a:rPr>
              <a:t>শেষে</a:t>
            </a:r>
            <a:r>
              <a:rPr lang="en-US" sz="4400" dirty="0" smtClean="0">
                <a:solidFill>
                  <a:sysClr val="windowText" lastClr="000000"/>
                </a:solidFill>
                <a:latin typeface="NikoshBAN" pitchFamily="2" charset="0"/>
                <a:cs typeface="NikoshBAN" pitchFamily="2" charset="0"/>
              </a:rPr>
              <a:t> </a:t>
            </a:r>
            <a:r>
              <a:rPr lang="en-US" sz="4400" dirty="0" err="1" smtClean="0">
                <a:solidFill>
                  <a:sysClr val="windowText" lastClr="000000"/>
                </a:solidFill>
                <a:latin typeface="NikoshBAN" pitchFamily="2" charset="0"/>
                <a:cs typeface="NikoshBAN" pitchFamily="2" charset="0"/>
              </a:rPr>
              <a:t>শিক্ষার্থী</a:t>
            </a:r>
            <a:r>
              <a:rPr lang="en-US" sz="4400" dirty="0" smtClean="0">
                <a:solidFill>
                  <a:sysClr val="windowText" lastClr="000000"/>
                </a:solidFill>
                <a:latin typeface="NikoshBAN" pitchFamily="2" charset="0"/>
                <a:cs typeface="NikoshBAN" pitchFamily="2" charset="0"/>
              </a:rPr>
              <a:t> </a:t>
            </a:r>
            <a:r>
              <a:rPr lang="en-US" sz="4400" dirty="0" err="1" smtClean="0">
                <a:solidFill>
                  <a:sysClr val="windowText" lastClr="000000"/>
                </a:solidFill>
                <a:latin typeface="NikoshBAN" pitchFamily="2" charset="0"/>
                <a:cs typeface="NikoshBAN" pitchFamily="2" charset="0"/>
              </a:rPr>
              <a:t>যা</a:t>
            </a:r>
            <a:r>
              <a:rPr lang="en-US" sz="4400" dirty="0" smtClean="0">
                <a:solidFill>
                  <a:sysClr val="windowText" lastClr="000000"/>
                </a:solidFill>
                <a:latin typeface="NikoshBAN" pitchFamily="2" charset="0"/>
                <a:cs typeface="NikoshBAN" pitchFamily="2" charset="0"/>
              </a:rPr>
              <a:t> </a:t>
            </a:r>
            <a:r>
              <a:rPr lang="en-US" sz="4400" dirty="0" err="1" smtClean="0">
                <a:solidFill>
                  <a:sysClr val="windowText" lastClr="000000"/>
                </a:solidFill>
                <a:latin typeface="NikoshBAN" pitchFamily="2" charset="0"/>
                <a:cs typeface="NikoshBAN" pitchFamily="2" charset="0"/>
              </a:rPr>
              <a:t>জানবে</a:t>
            </a:r>
            <a:r>
              <a:rPr lang="en-US" sz="4400" dirty="0" smtClean="0">
                <a:solidFill>
                  <a:sysClr val="windowText" lastClr="000000"/>
                </a:solidFill>
                <a:latin typeface="NikoshBAN" pitchFamily="2" charset="0"/>
                <a:cs typeface="NikoshBAN" pitchFamily="2" charset="0"/>
              </a:rPr>
              <a:t>-</a:t>
            </a:r>
            <a:endParaRPr lang="en-US" sz="4400" dirty="0">
              <a:solidFill>
                <a:sysClr val="windowText" lastClr="000000"/>
              </a:solidFill>
              <a:latin typeface="NikoshBAN" pitchFamily="2" charset="0"/>
              <a:cs typeface="NikoshBAN" pitchFamily="2" charset="0"/>
            </a:endParaRPr>
          </a:p>
          <a:p>
            <a:pPr marL="285750" indent="-285750">
              <a:buFont typeface="Wingdings" pitchFamily="2" charset="2"/>
              <a:buChar char="v"/>
            </a:pPr>
            <a:r>
              <a:rPr lang="en-US" sz="54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তড়ি</a:t>
            </a:r>
            <a:r>
              <a:rPr lang="en-US" sz="3600" dirty="0">
                <a:solidFill>
                  <a:sysClr val="windowText" lastClr="000000"/>
                </a:solidFill>
                <a:latin typeface="NikoshBAN" pitchFamily="2" charset="0"/>
                <a:cs typeface="NikoshBAN" pitchFamily="2" charset="0"/>
              </a:rPr>
              <a:t>ৎ </a:t>
            </a:r>
            <a:r>
              <a:rPr lang="en-US" sz="3600" dirty="0" err="1">
                <a:solidFill>
                  <a:sysClr val="windowText" lastClr="000000"/>
                </a:solidFill>
                <a:latin typeface="NikoshBAN" pitchFamily="2" charset="0"/>
                <a:cs typeface="NikoshBAN" pitchFamily="2" charset="0"/>
              </a:rPr>
              <a:t>প্রবাহের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চৌম্বক</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ক্রিয়া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ব্যাখ্যা</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করতে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পারবে</a:t>
            </a:r>
            <a:r>
              <a:rPr lang="en-US" sz="3600" dirty="0">
                <a:solidFill>
                  <a:sysClr val="windowText" lastClr="000000"/>
                </a:solidFill>
                <a:latin typeface="NikoshBAN" pitchFamily="2" charset="0"/>
                <a:cs typeface="NikoshBAN" pitchFamily="2" charset="0"/>
              </a:rPr>
              <a:t> । </a:t>
            </a:r>
          </a:p>
          <a:p>
            <a:pPr marL="285750" indent="-285750">
              <a:buFont typeface="Wingdings" pitchFamily="2" charset="2"/>
              <a:buChar char="v"/>
            </a:pPr>
            <a:r>
              <a:rPr lang="en-US" sz="4400" dirty="0" smtClean="0">
                <a:solidFill>
                  <a:sysClr val="windowText" lastClr="000000"/>
                </a:solidFill>
                <a:latin typeface="NikoshBAN" pitchFamily="2" charset="0"/>
                <a:cs typeface="NikoshBAN" pitchFamily="2" charset="0"/>
              </a:rPr>
              <a:t> </a:t>
            </a:r>
            <a:r>
              <a:rPr lang="en-US" sz="3600" dirty="0" err="1" smtClean="0">
                <a:solidFill>
                  <a:sysClr val="windowText" lastClr="000000"/>
                </a:solidFill>
                <a:latin typeface="NikoshBAN" pitchFamily="2" charset="0"/>
                <a:cs typeface="NikoshBAN" pitchFamily="2" charset="0"/>
              </a:rPr>
              <a:t>তড়িৎচৌম্বক</a:t>
            </a:r>
            <a:r>
              <a:rPr lang="en-US" sz="3600" dirty="0" smtClean="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আবেশ</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ব্যাখ্যা</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করতে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পারবে</a:t>
            </a:r>
            <a:r>
              <a:rPr lang="en-US" sz="3600" dirty="0">
                <a:solidFill>
                  <a:sysClr val="windowText" lastClr="000000"/>
                </a:solidFill>
                <a:latin typeface="NikoshBAN" pitchFamily="2" charset="0"/>
                <a:cs typeface="NikoshBAN" pitchFamily="2" charset="0"/>
              </a:rPr>
              <a:t> । </a:t>
            </a:r>
          </a:p>
          <a:p>
            <a:pPr marL="285750" indent="-285750">
              <a:buFont typeface="Wingdings" pitchFamily="2" charset="2"/>
              <a:buChar char="v"/>
            </a:pPr>
            <a:r>
              <a:rPr lang="en-US" sz="4400" dirty="0" smtClean="0">
                <a:solidFill>
                  <a:sysClr val="windowText" lastClr="000000"/>
                </a:solidFill>
                <a:latin typeface="NikoshBAN" pitchFamily="2" charset="0"/>
                <a:cs typeface="NikoshBAN" pitchFamily="2" charset="0"/>
              </a:rPr>
              <a:t> </a:t>
            </a:r>
            <a:r>
              <a:rPr lang="en-US" sz="3600" dirty="0" err="1" smtClean="0">
                <a:solidFill>
                  <a:sysClr val="windowText" lastClr="000000"/>
                </a:solidFill>
                <a:latin typeface="NikoshBAN" pitchFamily="2" charset="0"/>
                <a:cs typeface="NikoshBAN" pitchFamily="2" charset="0"/>
              </a:rPr>
              <a:t>সলিনয়েডের</a:t>
            </a:r>
            <a:r>
              <a:rPr lang="en-US" sz="3600" dirty="0" smtClean="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ধারণা</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লাভ</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করবে</a:t>
            </a:r>
            <a:r>
              <a:rPr lang="en-US" sz="3600" dirty="0">
                <a:solidFill>
                  <a:sysClr val="windowText" lastClr="000000"/>
                </a:solidFill>
                <a:latin typeface="NikoshBAN" pitchFamily="2" charset="0"/>
                <a:cs typeface="NikoshBAN" pitchFamily="2" charset="0"/>
              </a:rPr>
              <a:t> । </a:t>
            </a:r>
          </a:p>
        </p:txBody>
      </p:sp>
    </p:spTree>
    <p:extLst>
      <p:ext uri="{BB962C8B-B14F-4D97-AF65-F5344CB8AC3E}">
        <p14:creationId xmlns:p14="http://schemas.microsoft.com/office/powerpoint/2010/main" val="12249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5">
                                            <p:txEl>
                                              <p:pRg st="3" end="3"/>
                                            </p:txEl>
                                          </p:spTgt>
                                        </p:tgtEl>
                                        <p:attrNameLst>
                                          <p:attrName>style.visibility</p:attrName>
                                        </p:attrNameLst>
                                      </p:cBhvr>
                                      <p:to>
                                        <p:strVal val="visible"/>
                                      </p:to>
                                    </p:set>
                                    <p:anim by="(-#ppt_w*2)" calcmode="lin" valueType="num">
                                      <p:cBhvr rctx="PPT">
                                        <p:cTn id="23" dur="500" autoRev="1" fill="hold">
                                          <p:stCondLst>
                                            <p:cond delay="0"/>
                                          </p:stCondLst>
                                        </p:cTn>
                                        <p:tgtEl>
                                          <p:spTgt spid="5">
                                            <p:txEl>
                                              <p:pRg st="3" end="3"/>
                                            </p:txEl>
                                          </p:spTgt>
                                        </p:tgtEl>
                                        <p:attrNameLst>
                                          <p:attrName>ppt_w</p:attrName>
                                        </p:attrNameLst>
                                      </p:cBhvr>
                                    </p:anim>
                                    <p:anim by="(#ppt_w*0.50)" calcmode="lin" valueType="num">
                                      <p:cBhvr>
                                        <p:cTn id="24" dur="500" decel="50000" autoRev="1" fill="hold">
                                          <p:stCondLst>
                                            <p:cond delay="0"/>
                                          </p:stCondLst>
                                        </p:cTn>
                                        <p:tgtEl>
                                          <p:spTgt spid="5">
                                            <p:txEl>
                                              <p:pRg st="3" end="3"/>
                                            </p:txEl>
                                          </p:spTgt>
                                        </p:tgtEl>
                                        <p:attrNameLst>
                                          <p:attrName>ppt_x</p:attrName>
                                        </p:attrNameLst>
                                      </p:cBhvr>
                                    </p:anim>
                                    <p:anim from="(-#ppt_h/2)" to="(#ppt_y)" calcmode="lin" valueType="num">
                                      <p:cBhvr>
                                        <p:cTn id="25" dur="1000" fill="hold">
                                          <p:stCondLst>
                                            <p:cond delay="0"/>
                                          </p:stCondLst>
                                        </p:cTn>
                                        <p:tgtEl>
                                          <p:spTgt spid="5">
                                            <p:txEl>
                                              <p:pRg st="3" end="3"/>
                                            </p:txEl>
                                          </p:spTgt>
                                        </p:tgtEl>
                                        <p:attrNameLst>
                                          <p:attrName>ppt_y</p:attrName>
                                        </p:attrNameLst>
                                      </p:cBhvr>
                                    </p:anim>
                                    <p:animRot by="21600000">
                                      <p:cBhvr>
                                        <p:cTn id="26" dur="1000" fill="hold">
                                          <p:stCondLst>
                                            <p:cond delay="0"/>
                                          </p:stCondLst>
                                        </p:cTn>
                                        <p:tgtEl>
                                          <p:spTgt spid="5">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nodeType="clickEffect">
                                  <p:stCondLst>
                                    <p:cond delay="0"/>
                                  </p:stCondLst>
                                  <p:iterate type="lt">
                                    <p:tmPct val="10000"/>
                                  </p:iterate>
                                  <p:childTnLst>
                                    <p:set>
                                      <p:cBhvr>
                                        <p:cTn id="39" dur="1" fill="hold">
                                          <p:stCondLst>
                                            <p:cond delay="0"/>
                                          </p:stCondLst>
                                        </p:cTn>
                                        <p:tgtEl>
                                          <p:spTgt spid="5">
                                            <p:txEl>
                                              <p:pRg st="5" end="5"/>
                                            </p:txEl>
                                          </p:spTgt>
                                        </p:tgtEl>
                                        <p:attrNameLst>
                                          <p:attrName>style.visibility</p:attrName>
                                        </p:attrNameLst>
                                      </p:cBhvr>
                                      <p:to>
                                        <p:strVal val="visible"/>
                                      </p:to>
                                    </p:set>
                                    <p:anim by="(-#ppt_w*2)" calcmode="lin" valueType="num">
                                      <p:cBhvr rctx="PPT">
                                        <p:cTn id="40" dur="500" autoRev="1" fill="hold">
                                          <p:stCondLst>
                                            <p:cond delay="0"/>
                                          </p:stCondLst>
                                        </p:cTn>
                                        <p:tgtEl>
                                          <p:spTgt spid="5">
                                            <p:txEl>
                                              <p:pRg st="5" end="5"/>
                                            </p:txEl>
                                          </p:spTgt>
                                        </p:tgtEl>
                                        <p:attrNameLst>
                                          <p:attrName>ppt_w</p:attrName>
                                        </p:attrNameLst>
                                      </p:cBhvr>
                                    </p:anim>
                                    <p:anim by="(#ppt_w*0.50)" calcmode="lin" valueType="num">
                                      <p:cBhvr>
                                        <p:cTn id="41" dur="500" decel="50000" autoRev="1" fill="hold">
                                          <p:stCondLst>
                                            <p:cond delay="0"/>
                                          </p:stCondLst>
                                        </p:cTn>
                                        <p:tgtEl>
                                          <p:spTgt spid="5">
                                            <p:txEl>
                                              <p:pRg st="5" end="5"/>
                                            </p:txEl>
                                          </p:spTgt>
                                        </p:tgtEl>
                                        <p:attrNameLst>
                                          <p:attrName>ppt_x</p:attrName>
                                        </p:attrNameLst>
                                      </p:cBhvr>
                                    </p:anim>
                                    <p:anim from="(-#ppt_h/2)" to="(#ppt_y)" calcmode="lin" valueType="num">
                                      <p:cBhvr>
                                        <p:cTn id="42" dur="1000" fill="hold">
                                          <p:stCondLst>
                                            <p:cond delay="0"/>
                                          </p:stCondLst>
                                        </p:cTn>
                                        <p:tgtEl>
                                          <p:spTgt spid="5">
                                            <p:txEl>
                                              <p:pRg st="5" end="5"/>
                                            </p:txEl>
                                          </p:spTgt>
                                        </p:tgtEl>
                                        <p:attrNameLst>
                                          <p:attrName>ppt_y</p:attrName>
                                        </p:attrNameLst>
                                      </p:cBhvr>
                                    </p:anim>
                                    <p:animRot by="21600000">
                                      <p:cBhvr>
                                        <p:cTn id="43" dur="1000" fill="hold">
                                          <p:stCondLst>
                                            <p:cond delay="0"/>
                                          </p:stCondLst>
                                        </p:cTn>
                                        <p:tgtEl>
                                          <p:spTgt spid="5">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778" y="5373632"/>
            <a:ext cx="1079060" cy="462453"/>
          </a:xfrm>
          <a:prstGeom prst="rect">
            <a:avLst/>
          </a:prstGeom>
        </p:spPr>
      </p:pic>
      <p:grpSp>
        <p:nvGrpSpPr>
          <p:cNvPr id="17" name="Group 16"/>
          <p:cNvGrpSpPr/>
          <p:nvPr/>
        </p:nvGrpSpPr>
        <p:grpSpPr>
          <a:xfrm rot="5400000">
            <a:off x="3111222" y="2516729"/>
            <a:ext cx="1508718" cy="158262"/>
            <a:chOff x="2404314" y="5726295"/>
            <a:chExt cx="1508718" cy="211016"/>
          </a:xfrm>
        </p:grpSpPr>
        <p:cxnSp>
          <p:nvCxnSpPr>
            <p:cNvPr id="8" name="Straight Connector 7"/>
            <p:cNvCxnSpPr/>
            <p:nvPr/>
          </p:nvCxnSpPr>
          <p:spPr>
            <a:xfrm rot="16200000" flipH="1">
              <a:off x="2714350" y="5509066"/>
              <a:ext cx="2149" cy="62222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397876" y="5726295"/>
              <a:ext cx="515156" cy="211016"/>
              <a:chOff x="3475150" y="5726295"/>
              <a:chExt cx="515156" cy="211016"/>
            </a:xfrm>
          </p:grpSpPr>
          <p:cxnSp>
            <p:nvCxnSpPr>
              <p:cNvPr id="10" name="Straight Connector 9"/>
              <p:cNvCxnSpPr/>
              <p:nvPr/>
            </p:nvCxnSpPr>
            <p:spPr>
              <a:xfrm>
                <a:off x="3513788" y="5822278"/>
                <a:ext cx="47651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475150" y="5726295"/>
                <a:ext cx="180304" cy="211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5" name="Group 14"/>
          <p:cNvGrpSpPr/>
          <p:nvPr/>
        </p:nvGrpSpPr>
        <p:grpSpPr>
          <a:xfrm rot="5400000">
            <a:off x="3778271" y="2521118"/>
            <a:ext cx="513010" cy="338390"/>
            <a:chOff x="3000777" y="5370065"/>
            <a:chExt cx="513010" cy="451186"/>
          </a:xfrm>
        </p:grpSpPr>
        <p:cxnSp>
          <p:nvCxnSpPr>
            <p:cNvPr id="11" name="Straight Connector 10"/>
            <p:cNvCxnSpPr/>
            <p:nvPr/>
          </p:nvCxnSpPr>
          <p:spPr>
            <a:xfrm flipV="1">
              <a:off x="3000777" y="5475574"/>
              <a:ext cx="437882" cy="3456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333483" y="5370065"/>
              <a:ext cx="180304" cy="211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22" name="Straight Connector 21"/>
          <p:cNvCxnSpPr/>
          <p:nvPr/>
        </p:nvCxnSpPr>
        <p:spPr>
          <a:xfrm>
            <a:off x="1568472" y="1841500"/>
            <a:ext cx="23322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15" y="2758272"/>
            <a:ext cx="460239" cy="854204"/>
          </a:xfrm>
          <a:prstGeom prst="rect">
            <a:avLst/>
          </a:prstGeom>
        </p:spPr>
      </p:pic>
      <p:sp>
        <p:nvSpPr>
          <p:cNvPr id="27" name="TextBox 26"/>
          <p:cNvSpPr txBox="1"/>
          <p:nvPr/>
        </p:nvSpPr>
        <p:spPr>
          <a:xfrm>
            <a:off x="7538251" y="5819106"/>
            <a:ext cx="824114" cy="1077218"/>
          </a:xfrm>
          <a:prstGeom prst="rect">
            <a:avLst/>
          </a:prstGeom>
          <a:noFill/>
        </p:spPr>
        <p:txBody>
          <a:bodyPr wrap="square" rtlCol="0">
            <a:spAutoFit/>
          </a:bodyPr>
          <a:lstStyle/>
          <a:p>
            <a:r>
              <a:rPr lang="bn-BD" sz="3200" dirty="0" smtClean="0">
                <a:solidFill>
                  <a:prstClr val="black"/>
                </a:solidFill>
                <a:latin typeface="NikoshBAN" panose="02000000000000000000" pitchFamily="2" charset="0"/>
                <a:cs typeface="NikoshBAN" panose="02000000000000000000" pitchFamily="2" charset="0"/>
              </a:rPr>
              <a:t>ব্যাটারি</a:t>
            </a:r>
            <a:endParaRPr lang="en-US" sz="3200" dirty="0">
              <a:solidFill>
                <a:prstClr val="black"/>
              </a:solidFill>
              <a:latin typeface="NikoshBAN" panose="02000000000000000000" pitchFamily="2" charset="0"/>
              <a:cs typeface="NikoshBAN" panose="02000000000000000000" pitchFamily="2" charset="0"/>
            </a:endParaRPr>
          </a:p>
        </p:txBody>
      </p:sp>
      <p:sp>
        <p:nvSpPr>
          <p:cNvPr id="28" name="TextBox 27"/>
          <p:cNvSpPr txBox="1"/>
          <p:nvPr/>
        </p:nvSpPr>
        <p:spPr>
          <a:xfrm>
            <a:off x="5080732" y="5924614"/>
            <a:ext cx="1339118" cy="1077218"/>
          </a:xfrm>
          <a:prstGeom prst="rect">
            <a:avLst/>
          </a:prstGeom>
          <a:noFill/>
        </p:spPr>
        <p:txBody>
          <a:bodyPr wrap="square" rtlCol="0">
            <a:spAutoFit/>
          </a:bodyPr>
          <a:lstStyle/>
          <a:p>
            <a:r>
              <a:rPr lang="bn-BD" sz="3200" dirty="0" smtClean="0">
                <a:solidFill>
                  <a:prstClr val="black"/>
                </a:solidFill>
                <a:latin typeface="NikoshBAN" panose="02000000000000000000" pitchFamily="2" charset="0"/>
                <a:cs typeface="NikoshBAN" panose="02000000000000000000" pitchFamily="2" charset="0"/>
              </a:rPr>
              <a:t>সংযোগ তার</a:t>
            </a:r>
            <a:endParaRPr lang="en-US" sz="3200" dirty="0">
              <a:solidFill>
                <a:prstClr val="black"/>
              </a:solidFill>
              <a:latin typeface="NikoshBAN" panose="02000000000000000000" pitchFamily="2" charset="0"/>
              <a:cs typeface="NikoshBAN" panose="02000000000000000000" pitchFamily="2" charset="0"/>
            </a:endParaRPr>
          </a:p>
        </p:txBody>
      </p:sp>
      <p:sp>
        <p:nvSpPr>
          <p:cNvPr id="29" name="TextBox 28"/>
          <p:cNvSpPr txBox="1"/>
          <p:nvPr/>
        </p:nvSpPr>
        <p:spPr>
          <a:xfrm>
            <a:off x="3817534" y="5940367"/>
            <a:ext cx="1194182" cy="1077218"/>
          </a:xfrm>
          <a:prstGeom prst="rect">
            <a:avLst/>
          </a:prstGeom>
          <a:noFill/>
        </p:spPr>
        <p:txBody>
          <a:bodyPr wrap="square" rtlCol="0">
            <a:spAutoFit/>
          </a:bodyPr>
          <a:lstStyle/>
          <a:p>
            <a:r>
              <a:rPr lang="bn-BD" sz="3200" dirty="0" smtClean="0">
                <a:solidFill>
                  <a:prstClr val="black"/>
                </a:solidFill>
                <a:latin typeface="NikoshBAN" panose="02000000000000000000" pitchFamily="2" charset="0"/>
                <a:cs typeface="NikoshBAN" panose="02000000000000000000" pitchFamily="2" charset="0"/>
              </a:rPr>
              <a:t>চাবি/সুইচ</a:t>
            </a:r>
            <a:endParaRPr lang="en-US" sz="3200" dirty="0">
              <a:solidFill>
                <a:prstClr val="black"/>
              </a:solidFill>
              <a:latin typeface="NikoshBAN" panose="02000000000000000000" pitchFamily="2" charset="0"/>
              <a:cs typeface="NikoshBAN" panose="02000000000000000000" pitchFamily="2" charset="0"/>
            </a:endParaRP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814" y="3116328"/>
            <a:ext cx="1130679" cy="455107"/>
          </a:xfrm>
          <a:prstGeom prst="rect">
            <a:avLst/>
          </a:prstGeom>
        </p:spPr>
      </p:pic>
      <p:sp>
        <p:nvSpPr>
          <p:cNvPr id="32" name="TextBox 31"/>
          <p:cNvSpPr txBox="1"/>
          <p:nvPr/>
        </p:nvSpPr>
        <p:spPr>
          <a:xfrm>
            <a:off x="467680" y="5954014"/>
            <a:ext cx="1339118" cy="1077218"/>
          </a:xfrm>
          <a:prstGeom prst="rect">
            <a:avLst/>
          </a:prstGeom>
          <a:noFill/>
        </p:spPr>
        <p:txBody>
          <a:bodyPr wrap="square" rtlCol="0">
            <a:spAutoFit/>
          </a:bodyPr>
          <a:lstStyle/>
          <a:p>
            <a:r>
              <a:rPr lang="bn-BD" sz="3200" dirty="0" smtClean="0">
                <a:solidFill>
                  <a:prstClr val="black"/>
                </a:solidFill>
                <a:latin typeface="NikoshBAN" panose="02000000000000000000" pitchFamily="2" charset="0"/>
                <a:cs typeface="NikoshBAN" panose="02000000000000000000" pitchFamily="2" charset="0"/>
              </a:rPr>
              <a:t>শক্ত কাগজ</a:t>
            </a:r>
            <a:endParaRPr lang="en-US" sz="3200" dirty="0">
              <a:solidFill>
                <a:prstClr val="black"/>
              </a:solidFill>
              <a:latin typeface="NikoshBAN" panose="02000000000000000000" pitchFamily="2" charset="0"/>
              <a:cs typeface="NikoshBAN" panose="02000000000000000000" pitchFamily="2" charset="0"/>
            </a:endParaRPr>
          </a:p>
        </p:txBody>
      </p:sp>
      <p:cxnSp>
        <p:nvCxnSpPr>
          <p:cNvPr id="36" name="Straight Connector 35"/>
          <p:cNvCxnSpPr/>
          <p:nvPr/>
        </p:nvCxnSpPr>
        <p:spPr>
          <a:xfrm>
            <a:off x="4948440" y="5438305"/>
            <a:ext cx="64810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68474" y="3371688"/>
            <a:ext cx="64810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910465" y="5430857"/>
            <a:ext cx="64810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819665" y="4191005"/>
            <a:ext cx="0" cy="15023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01605" y="4591452"/>
            <a:ext cx="1614970" cy="1870026"/>
            <a:chOff x="2759290" y="1450862"/>
            <a:chExt cx="2153293" cy="1870026"/>
          </a:xfrm>
        </p:grpSpPr>
        <p:sp>
          <p:nvSpPr>
            <p:cNvPr id="59" name="Rounded Rectangle 58"/>
            <p:cNvSpPr/>
            <p:nvPr/>
          </p:nvSpPr>
          <p:spPr>
            <a:xfrm>
              <a:off x="2759290" y="1450862"/>
              <a:ext cx="2153293" cy="1870026"/>
            </a:xfrm>
            <a:prstGeom prst="roundRect">
              <a:avLst/>
            </a:prstGeom>
            <a:ln w="38100">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Oval 59"/>
            <p:cNvSpPr/>
            <p:nvPr/>
          </p:nvSpPr>
          <p:spPr>
            <a:xfrm>
              <a:off x="3753637" y="2332958"/>
              <a:ext cx="126217" cy="125786"/>
            </a:xfrm>
            <a:prstGeom prst="ellipse">
              <a:avLst/>
            </a:prstGeom>
            <a:solidFill>
              <a:schemeClr val="bg1"/>
            </a:solidFill>
            <a:ln>
              <a:solidFill>
                <a:schemeClr val="bg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69" name="Straight Connector 68"/>
          <p:cNvCxnSpPr/>
          <p:nvPr/>
        </p:nvCxnSpPr>
        <p:spPr>
          <a:xfrm>
            <a:off x="4780665" y="5851320"/>
            <a:ext cx="23322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rot="5400000">
            <a:off x="3497689" y="4994570"/>
            <a:ext cx="1508718" cy="158262"/>
            <a:chOff x="2404314" y="5726295"/>
            <a:chExt cx="1508718" cy="211016"/>
          </a:xfrm>
        </p:grpSpPr>
        <p:cxnSp>
          <p:nvCxnSpPr>
            <p:cNvPr id="74" name="Straight Connector 73"/>
            <p:cNvCxnSpPr/>
            <p:nvPr/>
          </p:nvCxnSpPr>
          <p:spPr>
            <a:xfrm rot="16200000" flipH="1">
              <a:off x="2714350" y="5509066"/>
              <a:ext cx="2149" cy="62222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3397876" y="5726295"/>
              <a:ext cx="515156" cy="211016"/>
              <a:chOff x="3475150" y="5726295"/>
              <a:chExt cx="515156" cy="211016"/>
            </a:xfrm>
          </p:grpSpPr>
          <p:cxnSp>
            <p:nvCxnSpPr>
              <p:cNvPr id="76" name="Straight Connector 75"/>
              <p:cNvCxnSpPr/>
              <p:nvPr/>
            </p:nvCxnSpPr>
            <p:spPr>
              <a:xfrm>
                <a:off x="3513788" y="5831803"/>
                <a:ext cx="47651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3475150" y="5726295"/>
                <a:ext cx="180304" cy="211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78" name="Group 77"/>
          <p:cNvGrpSpPr/>
          <p:nvPr/>
        </p:nvGrpSpPr>
        <p:grpSpPr>
          <a:xfrm rot="5400000">
            <a:off x="4164738" y="4998959"/>
            <a:ext cx="513010" cy="338390"/>
            <a:chOff x="3000777" y="5370065"/>
            <a:chExt cx="513010" cy="451186"/>
          </a:xfrm>
        </p:grpSpPr>
        <p:cxnSp>
          <p:nvCxnSpPr>
            <p:cNvPr id="79" name="Straight Connector 78"/>
            <p:cNvCxnSpPr/>
            <p:nvPr/>
          </p:nvCxnSpPr>
          <p:spPr>
            <a:xfrm flipV="1">
              <a:off x="3000777" y="5475574"/>
              <a:ext cx="437882" cy="3456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3333483" y="5370065"/>
              <a:ext cx="180304" cy="211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82" name="Straight Connector 81"/>
          <p:cNvCxnSpPr/>
          <p:nvPr/>
        </p:nvCxnSpPr>
        <p:spPr>
          <a:xfrm flipV="1">
            <a:off x="1597046" y="1841500"/>
            <a:ext cx="0" cy="15301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800505" y="1538459"/>
            <a:ext cx="1614970" cy="1870026"/>
            <a:chOff x="2759290" y="1450862"/>
            <a:chExt cx="2153293" cy="1870026"/>
          </a:xfrm>
        </p:grpSpPr>
        <p:sp>
          <p:nvSpPr>
            <p:cNvPr id="84" name="Rounded Rectangle 83"/>
            <p:cNvSpPr/>
            <p:nvPr/>
          </p:nvSpPr>
          <p:spPr>
            <a:xfrm>
              <a:off x="2759290" y="1450862"/>
              <a:ext cx="2153293" cy="1870026"/>
            </a:xfrm>
            <a:prstGeom prst="roundRect">
              <a:avLst/>
            </a:prstGeom>
            <a:ln w="38100">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Oval 84"/>
            <p:cNvSpPr/>
            <p:nvPr/>
          </p:nvSpPr>
          <p:spPr>
            <a:xfrm>
              <a:off x="3753637" y="2332958"/>
              <a:ext cx="126217" cy="125786"/>
            </a:xfrm>
            <a:prstGeom prst="ellipse">
              <a:avLst/>
            </a:prstGeom>
            <a:solidFill>
              <a:schemeClr val="bg1"/>
            </a:solidFill>
            <a:ln>
              <a:solidFill>
                <a:schemeClr val="bg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5" name="TextBox 94"/>
          <p:cNvSpPr txBox="1"/>
          <p:nvPr/>
        </p:nvSpPr>
        <p:spPr>
          <a:xfrm>
            <a:off x="2447332" y="5907397"/>
            <a:ext cx="1339118" cy="1077218"/>
          </a:xfrm>
          <a:prstGeom prst="rect">
            <a:avLst/>
          </a:prstGeom>
          <a:noFill/>
        </p:spPr>
        <p:txBody>
          <a:bodyPr wrap="square" rtlCol="0">
            <a:spAutoFit/>
          </a:bodyPr>
          <a:lstStyle/>
          <a:p>
            <a:r>
              <a:rPr lang="bn-BD" sz="3200" dirty="0" smtClean="0">
                <a:solidFill>
                  <a:prstClr val="black"/>
                </a:solidFill>
                <a:latin typeface="NikoshBAN" panose="02000000000000000000" pitchFamily="2" charset="0"/>
                <a:cs typeface="NikoshBAN" panose="02000000000000000000" pitchFamily="2" charset="0"/>
              </a:rPr>
              <a:t>লোহার গুড়া</a:t>
            </a:r>
            <a:endParaRPr lang="en-US" sz="3200" dirty="0">
              <a:solidFill>
                <a:prstClr val="black"/>
              </a:solidFill>
              <a:latin typeface="NikoshBAN" panose="02000000000000000000" pitchFamily="2" charset="0"/>
              <a:cs typeface="NikoshBAN" panose="02000000000000000000" pitchFamily="2" charset="0"/>
            </a:endParaRPr>
          </a:p>
        </p:txBody>
      </p:sp>
      <p:sp>
        <p:nvSpPr>
          <p:cNvPr id="96" name="Oval 95"/>
          <p:cNvSpPr/>
          <p:nvPr/>
        </p:nvSpPr>
        <p:spPr>
          <a:xfrm>
            <a:off x="2832546" y="5646202"/>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Oval 96"/>
          <p:cNvSpPr/>
          <p:nvPr/>
        </p:nvSpPr>
        <p:spPr>
          <a:xfrm>
            <a:off x="2927112" y="5660405"/>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Oval 97"/>
          <p:cNvSpPr/>
          <p:nvPr/>
        </p:nvSpPr>
        <p:spPr>
          <a:xfrm>
            <a:off x="2879829" y="5536856"/>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Oval 98"/>
          <p:cNvSpPr/>
          <p:nvPr/>
        </p:nvSpPr>
        <p:spPr>
          <a:xfrm>
            <a:off x="2981196" y="5520045"/>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Oval 99"/>
          <p:cNvSpPr/>
          <p:nvPr/>
        </p:nvSpPr>
        <p:spPr>
          <a:xfrm>
            <a:off x="3022002" y="5603161"/>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Oval 100"/>
          <p:cNvSpPr/>
          <p:nvPr/>
        </p:nvSpPr>
        <p:spPr>
          <a:xfrm>
            <a:off x="3113819" y="5616207"/>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3102817" y="5451042"/>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Oval 102"/>
          <p:cNvSpPr/>
          <p:nvPr/>
        </p:nvSpPr>
        <p:spPr>
          <a:xfrm>
            <a:off x="3205635" y="5504003"/>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Oval 103"/>
          <p:cNvSpPr/>
          <p:nvPr/>
        </p:nvSpPr>
        <p:spPr>
          <a:xfrm>
            <a:off x="3246542" y="5613988"/>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Oval 104"/>
          <p:cNvSpPr/>
          <p:nvPr/>
        </p:nvSpPr>
        <p:spPr>
          <a:xfrm flipH="1" flipV="1">
            <a:off x="3307352" y="5451038"/>
            <a:ext cx="93906" cy="210406"/>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Oval 105"/>
          <p:cNvSpPr/>
          <p:nvPr/>
        </p:nvSpPr>
        <p:spPr>
          <a:xfrm>
            <a:off x="3137336" y="5273071"/>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Oval 106"/>
          <p:cNvSpPr/>
          <p:nvPr/>
        </p:nvSpPr>
        <p:spPr>
          <a:xfrm flipH="1" flipV="1">
            <a:off x="3341871" y="5273067"/>
            <a:ext cx="93906" cy="210406"/>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Oval 107"/>
          <p:cNvSpPr/>
          <p:nvPr/>
        </p:nvSpPr>
        <p:spPr>
          <a:xfrm>
            <a:off x="3021312" y="5353352"/>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Oval 108"/>
          <p:cNvSpPr/>
          <p:nvPr/>
        </p:nvSpPr>
        <p:spPr>
          <a:xfrm>
            <a:off x="3055830" y="5175381"/>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Oval 109"/>
          <p:cNvSpPr/>
          <p:nvPr/>
        </p:nvSpPr>
        <p:spPr>
          <a:xfrm flipH="1" flipV="1">
            <a:off x="3260366" y="5175377"/>
            <a:ext cx="93906" cy="210406"/>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Oval 110"/>
          <p:cNvSpPr/>
          <p:nvPr/>
        </p:nvSpPr>
        <p:spPr>
          <a:xfrm>
            <a:off x="2839049" y="5660405"/>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Oval 111"/>
          <p:cNvSpPr/>
          <p:nvPr/>
        </p:nvSpPr>
        <p:spPr>
          <a:xfrm>
            <a:off x="2980532" y="5476901"/>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Oval 112"/>
          <p:cNvSpPr/>
          <p:nvPr/>
        </p:nvSpPr>
        <p:spPr>
          <a:xfrm>
            <a:off x="3015051" y="5298930"/>
            <a:ext cx="135695" cy="158703"/>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Oval 113"/>
          <p:cNvSpPr/>
          <p:nvPr/>
        </p:nvSpPr>
        <p:spPr>
          <a:xfrm flipH="1" flipV="1">
            <a:off x="3219586" y="5298926"/>
            <a:ext cx="93906" cy="210406"/>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4" name="Group 63"/>
          <p:cNvGrpSpPr/>
          <p:nvPr/>
        </p:nvGrpSpPr>
        <p:grpSpPr>
          <a:xfrm rot="7803340">
            <a:off x="3622511" y="2543853"/>
            <a:ext cx="513010" cy="338390"/>
            <a:chOff x="3000777" y="5370065"/>
            <a:chExt cx="513010" cy="451186"/>
          </a:xfrm>
        </p:grpSpPr>
        <p:cxnSp>
          <p:nvCxnSpPr>
            <p:cNvPr id="65" name="Straight Connector 64"/>
            <p:cNvCxnSpPr/>
            <p:nvPr/>
          </p:nvCxnSpPr>
          <p:spPr>
            <a:xfrm flipV="1">
              <a:off x="3000777" y="5475574"/>
              <a:ext cx="437882" cy="3456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3333483" y="5370065"/>
              <a:ext cx="180304" cy="211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67" name="Straight Connector 66"/>
          <p:cNvCxnSpPr/>
          <p:nvPr/>
        </p:nvCxnSpPr>
        <p:spPr>
          <a:xfrm flipV="1">
            <a:off x="1597046" y="1890753"/>
            <a:ext cx="0" cy="6222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52588" y="3371688"/>
            <a:ext cx="64810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04570" y="3779384"/>
            <a:ext cx="6386498" cy="1077218"/>
          </a:xfrm>
          <a:prstGeom prst="rect">
            <a:avLst/>
          </a:prstGeom>
          <a:noFill/>
        </p:spPr>
        <p:txBody>
          <a:bodyPr wrap="square" rtlCol="0">
            <a:spAutoFit/>
          </a:bodyPr>
          <a:lstStyle/>
          <a:p>
            <a:r>
              <a:rPr lang="bn-BD" sz="3200" dirty="0" smtClean="0">
                <a:solidFill>
                  <a:prstClr val="black"/>
                </a:solidFill>
                <a:latin typeface="NikoshBAN" panose="02000000000000000000" pitchFamily="2" charset="0"/>
                <a:cs typeface="NikoshBAN" panose="02000000000000000000" pitchFamily="2" charset="0"/>
              </a:rPr>
              <a:t>তড়িৎ প্রবাহিত করার ফলে কম্পাসের কাটা একদিকে বিক্ষেপ দেয়।</a:t>
            </a:r>
            <a:endParaRPr lang="en-US" sz="3200" dirty="0">
              <a:solidFill>
                <a:prstClr val="black"/>
              </a:solidFill>
              <a:latin typeface="NikoshBAN" panose="02000000000000000000" pitchFamily="2" charset="0"/>
              <a:cs typeface="NikoshBAN" panose="02000000000000000000" pitchFamily="2" charset="0"/>
            </a:endParaRPr>
          </a:p>
        </p:txBody>
      </p:sp>
      <p:sp>
        <p:nvSpPr>
          <p:cNvPr id="5" name="Down Arrow 4"/>
          <p:cNvSpPr/>
          <p:nvPr/>
        </p:nvSpPr>
        <p:spPr>
          <a:xfrm rot="5400000">
            <a:off x="2170213" y="1665922"/>
            <a:ext cx="392797" cy="347307"/>
          </a:xfrm>
          <a:prstGeom prst="downArrow">
            <a:avLst>
              <a:gd name="adj1" fmla="val 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p:nvPr/>
        </p:nvGrpSpPr>
        <p:grpSpPr>
          <a:xfrm rot="21331230">
            <a:off x="1043889" y="2062635"/>
            <a:ext cx="1154242" cy="689879"/>
            <a:chOff x="7169349" y="1388794"/>
            <a:chExt cx="1594258" cy="637097"/>
          </a:xfrm>
        </p:grpSpPr>
        <p:sp>
          <p:nvSpPr>
            <p:cNvPr id="92" name="Down Arrow 91"/>
            <p:cNvSpPr/>
            <p:nvPr/>
          </p:nvSpPr>
          <p:spPr>
            <a:xfrm rot="15623419">
              <a:off x="7719725" y="1574177"/>
              <a:ext cx="170519" cy="266330"/>
            </a:xfrm>
            <a:prstGeom prst="downArrow">
              <a:avLst>
                <a:gd name="adj1" fmla="val 0"/>
                <a:gd name="adj2" fmla="val 1427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6"/>
            <p:cNvGrpSpPr/>
            <p:nvPr/>
          </p:nvGrpSpPr>
          <p:grpSpPr>
            <a:xfrm rot="295525">
              <a:off x="7169349" y="1388794"/>
              <a:ext cx="1594258" cy="637097"/>
              <a:chOff x="7217391" y="1344752"/>
              <a:chExt cx="1594258" cy="637097"/>
            </a:xfrm>
          </p:grpSpPr>
          <p:grpSp>
            <p:nvGrpSpPr>
              <p:cNvPr id="6" name="Group 5"/>
              <p:cNvGrpSpPr/>
              <p:nvPr/>
            </p:nvGrpSpPr>
            <p:grpSpPr>
              <a:xfrm rot="21301623">
                <a:off x="7217391" y="1344752"/>
                <a:ext cx="1594258" cy="637097"/>
                <a:chOff x="7217391" y="1344752"/>
                <a:chExt cx="1594258" cy="637097"/>
              </a:xfrm>
            </p:grpSpPr>
            <p:grpSp>
              <p:nvGrpSpPr>
                <p:cNvPr id="81" name="Group 80"/>
                <p:cNvGrpSpPr/>
                <p:nvPr/>
              </p:nvGrpSpPr>
              <p:grpSpPr>
                <a:xfrm rot="236355">
                  <a:off x="7217391" y="1442854"/>
                  <a:ext cx="1594258" cy="538995"/>
                  <a:chOff x="1329701" y="2198794"/>
                  <a:chExt cx="1594258" cy="538995"/>
                </a:xfrm>
              </p:grpSpPr>
              <p:sp>
                <p:nvSpPr>
                  <p:cNvPr id="86" name="Oval 85"/>
                  <p:cNvSpPr/>
                  <p:nvPr/>
                </p:nvSpPr>
                <p:spPr>
                  <a:xfrm rot="21232795">
                    <a:off x="1329701" y="2198794"/>
                    <a:ext cx="1594258" cy="538995"/>
                  </a:xfrm>
                  <a:prstGeom prst="ellipse">
                    <a:avLst/>
                  </a:prstGeom>
                  <a:noFill/>
                  <a:ln w="76200">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Oval 86"/>
                  <p:cNvSpPr/>
                  <p:nvPr/>
                </p:nvSpPr>
                <p:spPr>
                  <a:xfrm rot="21232795">
                    <a:off x="1562495" y="2298960"/>
                    <a:ext cx="1160308" cy="329523"/>
                  </a:xfrm>
                  <a:prstGeom prst="ellipse">
                    <a:avLst/>
                  </a:prstGeom>
                  <a:noFill/>
                  <a:ln w="76200">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Oval 88"/>
                  <p:cNvSpPr/>
                  <p:nvPr/>
                </p:nvSpPr>
                <p:spPr>
                  <a:xfrm rot="21232795">
                    <a:off x="1817625" y="2392174"/>
                    <a:ext cx="797943" cy="104316"/>
                  </a:xfrm>
                  <a:prstGeom prst="ellipse">
                    <a:avLst/>
                  </a:prstGeom>
                  <a:noFill/>
                  <a:ln w="76200">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0" name="Down Arrow 89"/>
                <p:cNvSpPr/>
                <p:nvPr/>
              </p:nvSpPr>
              <p:spPr>
                <a:xfrm rot="15623419">
                  <a:off x="7783731" y="1296847"/>
                  <a:ext cx="170519" cy="266330"/>
                </a:xfrm>
                <a:prstGeom prst="downArrow">
                  <a:avLst>
                    <a:gd name="adj1" fmla="val 0"/>
                    <a:gd name="adj2" fmla="val 1427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5" name="Down Arrow 114"/>
              <p:cNvSpPr/>
              <p:nvPr/>
            </p:nvSpPr>
            <p:spPr>
              <a:xfrm rot="15623419">
                <a:off x="8090886" y="1383200"/>
                <a:ext cx="170519" cy="266330"/>
              </a:xfrm>
              <a:prstGeom prst="downArrow">
                <a:avLst>
                  <a:gd name="adj1" fmla="val 0"/>
                  <a:gd name="adj2" fmla="val 1427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17" name="Group 116"/>
          <p:cNvGrpSpPr/>
          <p:nvPr/>
        </p:nvGrpSpPr>
        <p:grpSpPr>
          <a:xfrm rot="5400000">
            <a:off x="7674063" y="2516421"/>
            <a:ext cx="1508718" cy="158262"/>
            <a:chOff x="2404314" y="5726295"/>
            <a:chExt cx="1508718" cy="211016"/>
          </a:xfrm>
        </p:grpSpPr>
        <p:cxnSp>
          <p:nvCxnSpPr>
            <p:cNvPr id="118" name="Straight Connector 117"/>
            <p:cNvCxnSpPr/>
            <p:nvPr/>
          </p:nvCxnSpPr>
          <p:spPr>
            <a:xfrm rot="16200000" flipH="1">
              <a:off x="2714350" y="5509066"/>
              <a:ext cx="2149" cy="62222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3397876" y="5726295"/>
              <a:ext cx="515156" cy="211016"/>
              <a:chOff x="3475150" y="5726295"/>
              <a:chExt cx="515156" cy="211016"/>
            </a:xfrm>
          </p:grpSpPr>
          <p:cxnSp>
            <p:nvCxnSpPr>
              <p:cNvPr id="120" name="Straight Connector 119"/>
              <p:cNvCxnSpPr/>
              <p:nvPr/>
            </p:nvCxnSpPr>
            <p:spPr>
              <a:xfrm>
                <a:off x="3513788" y="5822278"/>
                <a:ext cx="47651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3475150" y="5726295"/>
                <a:ext cx="180304" cy="211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22" name="Group 121"/>
          <p:cNvGrpSpPr/>
          <p:nvPr/>
        </p:nvGrpSpPr>
        <p:grpSpPr>
          <a:xfrm rot="5400000">
            <a:off x="8341112" y="2520810"/>
            <a:ext cx="513010" cy="338390"/>
            <a:chOff x="3000777" y="5370065"/>
            <a:chExt cx="513010" cy="451186"/>
          </a:xfrm>
        </p:grpSpPr>
        <p:cxnSp>
          <p:nvCxnSpPr>
            <p:cNvPr id="123" name="Straight Connector 122"/>
            <p:cNvCxnSpPr/>
            <p:nvPr/>
          </p:nvCxnSpPr>
          <p:spPr>
            <a:xfrm flipV="1">
              <a:off x="3000777" y="5475574"/>
              <a:ext cx="437882" cy="3456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3333483" y="5370065"/>
              <a:ext cx="180304" cy="211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25" name="Straight Connector 124"/>
          <p:cNvCxnSpPr/>
          <p:nvPr/>
        </p:nvCxnSpPr>
        <p:spPr>
          <a:xfrm>
            <a:off x="6131313" y="1841192"/>
            <a:ext cx="23322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26" name="Picture 1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056" y="2757964"/>
            <a:ext cx="460239" cy="854204"/>
          </a:xfrm>
          <a:prstGeom prst="rect">
            <a:avLst/>
          </a:prstGeom>
        </p:spPr>
      </p:pic>
      <p:pic>
        <p:nvPicPr>
          <p:cNvPr id="127" name="Picture 1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709" y="3102372"/>
            <a:ext cx="1229674" cy="494953"/>
          </a:xfrm>
          <a:prstGeom prst="rect">
            <a:avLst/>
          </a:prstGeom>
        </p:spPr>
      </p:pic>
      <p:cxnSp>
        <p:nvCxnSpPr>
          <p:cNvPr id="129" name="Straight Connector 128"/>
          <p:cNvCxnSpPr/>
          <p:nvPr/>
        </p:nvCxnSpPr>
        <p:spPr>
          <a:xfrm flipV="1">
            <a:off x="6159887" y="1841192"/>
            <a:ext cx="0" cy="15301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5363346" y="1538151"/>
            <a:ext cx="1614970" cy="1870026"/>
            <a:chOff x="2759290" y="1450862"/>
            <a:chExt cx="2153293" cy="1870026"/>
          </a:xfrm>
        </p:grpSpPr>
        <p:sp>
          <p:nvSpPr>
            <p:cNvPr id="131" name="Rounded Rectangle 130"/>
            <p:cNvSpPr/>
            <p:nvPr/>
          </p:nvSpPr>
          <p:spPr>
            <a:xfrm>
              <a:off x="2759290" y="1450862"/>
              <a:ext cx="2153293" cy="1870026"/>
            </a:xfrm>
            <a:prstGeom prst="roundRect">
              <a:avLst/>
            </a:prstGeom>
            <a:ln w="38100">
              <a:solidFill>
                <a:schemeClr val="tx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2" name="Oval 131"/>
            <p:cNvSpPr/>
            <p:nvPr/>
          </p:nvSpPr>
          <p:spPr>
            <a:xfrm>
              <a:off x="3753637" y="2332958"/>
              <a:ext cx="126217" cy="125786"/>
            </a:xfrm>
            <a:prstGeom prst="ellipse">
              <a:avLst/>
            </a:prstGeom>
            <a:solidFill>
              <a:schemeClr val="bg1"/>
            </a:solidFill>
            <a:ln>
              <a:solidFill>
                <a:schemeClr val="bg1"/>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3" name="Group 132"/>
          <p:cNvGrpSpPr/>
          <p:nvPr/>
        </p:nvGrpSpPr>
        <p:grpSpPr>
          <a:xfrm rot="7803340">
            <a:off x="8185352" y="2543545"/>
            <a:ext cx="513010" cy="338390"/>
            <a:chOff x="3000777" y="5370065"/>
            <a:chExt cx="513010" cy="451186"/>
          </a:xfrm>
        </p:grpSpPr>
        <p:cxnSp>
          <p:nvCxnSpPr>
            <p:cNvPr id="134" name="Straight Connector 133"/>
            <p:cNvCxnSpPr/>
            <p:nvPr/>
          </p:nvCxnSpPr>
          <p:spPr>
            <a:xfrm flipV="1">
              <a:off x="3000777" y="5475574"/>
              <a:ext cx="437882" cy="3456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3333483" y="5370065"/>
              <a:ext cx="180304" cy="211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36" name="Straight Connector 135"/>
          <p:cNvCxnSpPr/>
          <p:nvPr/>
        </p:nvCxnSpPr>
        <p:spPr>
          <a:xfrm flipV="1">
            <a:off x="6159887" y="1890445"/>
            <a:ext cx="0" cy="6222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815429" y="3371380"/>
            <a:ext cx="64810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Down Arrow 137"/>
          <p:cNvSpPr/>
          <p:nvPr/>
        </p:nvSpPr>
        <p:spPr>
          <a:xfrm rot="16049859">
            <a:off x="6733054" y="1665617"/>
            <a:ext cx="392797" cy="347307"/>
          </a:xfrm>
          <a:prstGeom prst="downArrow">
            <a:avLst>
              <a:gd name="adj1" fmla="val 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9" name="Group 138"/>
          <p:cNvGrpSpPr/>
          <p:nvPr/>
        </p:nvGrpSpPr>
        <p:grpSpPr>
          <a:xfrm rot="21331230" flipV="1">
            <a:off x="5632407" y="2172370"/>
            <a:ext cx="1154242" cy="675342"/>
            <a:chOff x="7169349" y="1388794"/>
            <a:chExt cx="1594258" cy="637097"/>
          </a:xfrm>
        </p:grpSpPr>
        <p:sp>
          <p:nvSpPr>
            <p:cNvPr id="140" name="Down Arrow 139"/>
            <p:cNvSpPr/>
            <p:nvPr/>
          </p:nvSpPr>
          <p:spPr>
            <a:xfrm rot="15623419">
              <a:off x="7719725" y="1574177"/>
              <a:ext cx="170519" cy="266330"/>
            </a:xfrm>
            <a:prstGeom prst="downArrow">
              <a:avLst>
                <a:gd name="adj1" fmla="val 0"/>
                <a:gd name="adj2" fmla="val 1427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41" name="Group 140"/>
            <p:cNvGrpSpPr/>
            <p:nvPr/>
          </p:nvGrpSpPr>
          <p:grpSpPr>
            <a:xfrm rot="295525">
              <a:off x="7169349" y="1388794"/>
              <a:ext cx="1594258" cy="637097"/>
              <a:chOff x="7217391" y="1344752"/>
              <a:chExt cx="1594258" cy="637097"/>
            </a:xfrm>
          </p:grpSpPr>
          <p:grpSp>
            <p:nvGrpSpPr>
              <p:cNvPr id="142" name="Group 141"/>
              <p:cNvGrpSpPr/>
              <p:nvPr/>
            </p:nvGrpSpPr>
            <p:grpSpPr>
              <a:xfrm rot="21301623">
                <a:off x="7217391" y="1344752"/>
                <a:ext cx="1594258" cy="637097"/>
                <a:chOff x="7217391" y="1344752"/>
                <a:chExt cx="1594258" cy="637097"/>
              </a:xfrm>
            </p:grpSpPr>
            <p:grpSp>
              <p:nvGrpSpPr>
                <p:cNvPr id="144" name="Group 143"/>
                <p:cNvGrpSpPr/>
                <p:nvPr/>
              </p:nvGrpSpPr>
              <p:grpSpPr>
                <a:xfrm rot="236355">
                  <a:off x="7217391" y="1442854"/>
                  <a:ext cx="1594258" cy="538995"/>
                  <a:chOff x="1329701" y="2198794"/>
                  <a:chExt cx="1594258" cy="538995"/>
                </a:xfrm>
              </p:grpSpPr>
              <p:sp>
                <p:nvSpPr>
                  <p:cNvPr id="146" name="Oval 145"/>
                  <p:cNvSpPr/>
                  <p:nvPr/>
                </p:nvSpPr>
                <p:spPr>
                  <a:xfrm rot="21232795">
                    <a:off x="1329701" y="2198794"/>
                    <a:ext cx="1594258" cy="538995"/>
                  </a:xfrm>
                  <a:prstGeom prst="ellipse">
                    <a:avLst/>
                  </a:prstGeom>
                  <a:noFill/>
                  <a:ln w="76200">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7" name="Oval 146"/>
                  <p:cNvSpPr/>
                  <p:nvPr/>
                </p:nvSpPr>
                <p:spPr>
                  <a:xfrm rot="21232795">
                    <a:off x="1562495" y="2298960"/>
                    <a:ext cx="1160308" cy="329523"/>
                  </a:xfrm>
                  <a:prstGeom prst="ellipse">
                    <a:avLst/>
                  </a:prstGeom>
                  <a:noFill/>
                  <a:ln w="76200">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8" name="Oval 147"/>
                  <p:cNvSpPr/>
                  <p:nvPr/>
                </p:nvSpPr>
                <p:spPr>
                  <a:xfrm rot="21232795">
                    <a:off x="1817625" y="2392174"/>
                    <a:ext cx="797943" cy="104316"/>
                  </a:xfrm>
                  <a:prstGeom prst="ellipse">
                    <a:avLst/>
                  </a:prstGeom>
                  <a:noFill/>
                  <a:ln w="76200">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5" name="Down Arrow 144"/>
                <p:cNvSpPr/>
                <p:nvPr/>
              </p:nvSpPr>
              <p:spPr>
                <a:xfrm rot="15623419">
                  <a:off x="7783731" y="1296847"/>
                  <a:ext cx="170519" cy="266330"/>
                </a:xfrm>
                <a:prstGeom prst="downArrow">
                  <a:avLst>
                    <a:gd name="adj1" fmla="val 0"/>
                    <a:gd name="adj2" fmla="val 1427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3" name="Down Arrow 142"/>
              <p:cNvSpPr/>
              <p:nvPr/>
            </p:nvSpPr>
            <p:spPr>
              <a:xfrm rot="15623419">
                <a:off x="8090886" y="1383200"/>
                <a:ext cx="170519" cy="266330"/>
              </a:xfrm>
              <a:prstGeom prst="downArrow">
                <a:avLst>
                  <a:gd name="adj1" fmla="val 0"/>
                  <a:gd name="adj2" fmla="val 1427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128" name="Straight Connector 127"/>
          <p:cNvCxnSpPr/>
          <p:nvPr/>
        </p:nvCxnSpPr>
        <p:spPr>
          <a:xfrm>
            <a:off x="6131315" y="3371380"/>
            <a:ext cx="64810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9" name="Group 168"/>
          <p:cNvGrpSpPr/>
          <p:nvPr/>
        </p:nvGrpSpPr>
        <p:grpSpPr>
          <a:xfrm rot="5124086">
            <a:off x="6240206" y="2263790"/>
            <a:ext cx="830334" cy="234307"/>
            <a:chOff x="3270209" y="1084437"/>
            <a:chExt cx="1785062" cy="434433"/>
          </a:xfrm>
        </p:grpSpPr>
        <p:grpSp>
          <p:nvGrpSpPr>
            <p:cNvPr id="170" name="Group 169"/>
            <p:cNvGrpSpPr/>
            <p:nvPr/>
          </p:nvGrpSpPr>
          <p:grpSpPr>
            <a:xfrm>
              <a:off x="3270209" y="1084437"/>
              <a:ext cx="1785062" cy="369315"/>
              <a:chOff x="5895120" y="2148208"/>
              <a:chExt cx="2287109" cy="706722"/>
            </a:xfrm>
          </p:grpSpPr>
          <p:sp>
            <p:nvSpPr>
              <p:cNvPr id="173" name="Isosceles Triangle 172"/>
              <p:cNvSpPr/>
              <p:nvPr/>
            </p:nvSpPr>
            <p:spPr>
              <a:xfrm rot="16200000">
                <a:off x="6117270" y="1926058"/>
                <a:ext cx="706722" cy="1151021"/>
              </a:xfrm>
              <a:prstGeom prst="triangle">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4" name="Isosceles Triangle 173"/>
              <p:cNvSpPr/>
              <p:nvPr/>
            </p:nvSpPr>
            <p:spPr>
              <a:xfrm rot="5400000">
                <a:off x="7288564" y="1931231"/>
                <a:ext cx="636310" cy="115102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1" name="TextBox 170"/>
            <p:cNvSpPr txBox="1"/>
            <p:nvPr/>
          </p:nvSpPr>
          <p:spPr>
            <a:xfrm rot="16034130">
              <a:off x="3746157" y="984667"/>
              <a:ext cx="274413" cy="793994"/>
            </a:xfrm>
            <a:prstGeom prst="rect">
              <a:avLst/>
            </a:prstGeom>
            <a:noFill/>
          </p:spPr>
          <p:txBody>
            <a:bodyPr wrap="square" rtlCol="0">
              <a:spAutoFit/>
            </a:bodyPr>
            <a:lstStyle/>
            <a:p>
              <a:r>
                <a:rPr lang="en-US"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N</a:t>
              </a:r>
            </a:p>
          </p:txBody>
        </p:sp>
        <p:sp>
          <p:nvSpPr>
            <p:cNvPr id="172" name="TextBox 171"/>
            <p:cNvSpPr txBox="1"/>
            <p:nvPr/>
          </p:nvSpPr>
          <p:spPr>
            <a:xfrm rot="16034130">
              <a:off x="4291277" y="972844"/>
              <a:ext cx="260098" cy="793994"/>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S</a:t>
              </a:r>
              <a:endParaRPr lang="en-US"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75" name="Group 174"/>
          <p:cNvGrpSpPr/>
          <p:nvPr/>
        </p:nvGrpSpPr>
        <p:grpSpPr>
          <a:xfrm rot="5124086">
            <a:off x="734772" y="2194776"/>
            <a:ext cx="830334" cy="234307"/>
            <a:chOff x="3270209" y="1084437"/>
            <a:chExt cx="1785062" cy="434433"/>
          </a:xfrm>
        </p:grpSpPr>
        <p:grpSp>
          <p:nvGrpSpPr>
            <p:cNvPr id="176" name="Group 175"/>
            <p:cNvGrpSpPr/>
            <p:nvPr/>
          </p:nvGrpSpPr>
          <p:grpSpPr>
            <a:xfrm>
              <a:off x="3270209" y="1084437"/>
              <a:ext cx="1785062" cy="369315"/>
              <a:chOff x="5895120" y="2148208"/>
              <a:chExt cx="2287109" cy="706722"/>
            </a:xfrm>
          </p:grpSpPr>
          <p:sp>
            <p:nvSpPr>
              <p:cNvPr id="179" name="Isosceles Triangle 178"/>
              <p:cNvSpPr/>
              <p:nvPr/>
            </p:nvSpPr>
            <p:spPr>
              <a:xfrm rot="16200000">
                <a:off x="6117270" y="1926058"/>
                <a:ext cx="706722" cy="1151021"/>
              </a:xfrm>
              <a:prstGeom prst="triangle">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0" name="Isosceles Triangle 179"/>
              <p:cNvSpPr/>
              <p:nvPr/>
            </p:nvSpPr>
            <p:spPr>
              <a:xfrm rot="5400000">
                <a:off x="7288564" y="1931231"/>
                <a:ext cx="636310" cy="115102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7" name="TextBox 176"/>
            <p:cNvSpPr txBox="1"/>
            <p:nvPr/>
          </p:nvSpPr>
          <p:spPr>
            <a:xfrm rot="16034130">
              <a:off x="3746157" y="984667"/>
              <a:ext cx="274413" cy="793994"/>
            </a:xfrm>
            <a:prstGeom prst="rect">
              <a:avLst/>
            </a:prstGeom>
            <a:noFill/>
          </p:spPr>
          <p:txBody>
            <a:bodyPr wrap="square" rtlCol="0">
              <a:spAutoFit/>
            </a:bodyPr>
            <a:lstStyle/>
            <a:p>
              <a:r>
                <a:rPr lang="en-US"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N</a:t>
              </a:r>
            </a:p>
          </p:txBody>
        </p:sp>
        <p:sp>
          <p:nvSpPr>
            <p:cNvPr id="178" name="TextBox 177"/>
            <p:cNvSpPr txBox="1"/>
            <p:nvPr/>
          </p:nvSpPr>
          <p:spPr>
            <a:xfrm rot="16034130">
              <a:off x="4291277" y="972844"/>
              <a:ext cx="260098" cy="793994"/>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S</a:t>
              </a:r>
              <a:endParaRPr lang="en-US"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181" name="TextBox 180"/>
          <p:cNvSpPr txBox="1"/>
          <p:nvPr/>
        </p:nvSpPr>
        <p:spPr>
          <a:xfrm>
            <a:off x="800506" y="784766"/>
            <a:ext cx="7505030" cy="1077218"/>
          </a:xfrm>
          <a:prstGeom prst="rect">
            <a:avLst/>
          </a:prstGeom>
          <a:noFill/>
          <a:ln w="57150">
            <a:solidFill>
              <a:srgbClr val="FFFF00"/>
            </a:solidFill>
            <a:prstDash val="sysDot"/>
          </a:ln>
        </p:spPr>
        <p:txBody>
          <a:bodyPr wrap="square" rtlCol="0">
            <a:spAutoFit/>
          </a:bodyPr>
          <a:lstStyle/>
          <a:p>
            <a:r>
              <a:rPr lang="bn-BD" sz="3200" dirty="0" smtClean="0">
                <a:solidFill>
                  <a:prstClr val="black"/>
                </a:solidFill>
                <a:latin typeface="NikoshBAN" panose="02000000000000000000" pitchFamily="2" charset="0"/>
                <a:cs typeface="NikoshBAN" panose="02000000000000000000" pitchFamily="2" charset="0"/>
              </a:rPr>
              <a:t>জেনে রাখা ভাল: যে অঞ্চলে চৌম্বক বলরেখা ক্রিয়াশীল তাকে চৌম্বক ক্ষেত্র বলে।</a:t>
            </a:r>
            <a:endParaRPr lang="en-US" sz="3200" dirty="0">
              <a:solidFill>
                <a:prstClr val="black"/>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5675" y="2147717"/>
            <a:ext cx="1226137" cy="1605563"/>
          </a:xfrm>
          <a:prstGeom prst="rect">
            <a:avLst/>
          </a:prstGeom>
        </p:spPr>
      </p:pic>
    </p:spTree>
    <p:extLst>
      <p:ext uri="{BB962C8B-B14F-4D97-AF65-F5344CB8AC3E}">
        <p14:creationId xmlns:p14="http://schemas.microsoft.com/office/powerpoint/2010/main" val="41575056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par>
                                <p:cTn id="15" presetID="22" presetClass="entr" presetSubtype="4"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par>
                                <p:cTn id="18" presetID="22" presetClass="entr" presetSubtype="4"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par>
                                <p:cTn id="21" presetID="22" presetClass="entr" presetSubtype="4"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00"/>
                                        <p:tgtEl>
                                          <p:spTgt spid="6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par>
                                <p:cTn id="31" presetID="22" presetClass="entr" presetSubtype="4"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down)">
                                      <p:cBhvr>
                                        <p:cTn id="33" dur="500"/>
                                        <p:tgtEl>
                                          <p:spTgt spid="73"/>
                                        </p:tgtEl>
                                      </p:cBhvr>
                                    </p:animEffect>
                                  </p:childTnLst>
                                </p:cTn>
                              </p:par>
                              <p:par>
                                <p:cTn id="34" presetID="22" presetClass="entr" presetSubtype="4"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down)">
                                      <p:cBhvr>
                                        <p:cTn id="36" dur="500"/>
                                        <p:tgtEl>
                                          <p:spTgt spid="78"/>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wipe(down)">
                                      <p:cBhvr>
                                        <p:cTn id="40" dur="500"/>
                                        <p:tgtEl>
                                          <p:spTgt spid="9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wipe(down)">
                                      <p:cBhvr>
                                        <p:cTn id="43" dur="500"/>
                                        <p:tgtEl>
                                          <p:spTgt spid="9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down)">
                                      <p:cBhvr>
                                        <p:cTn id="46" dur="500"/>
                                        <p:tgtEl>
                                          <p:spTgt spid="9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down)">
                                      <p:cBhvr>
                                        <p:cTn id="49" dur="500"/>
                                        <p:tgtEl>
                                          <p:spTgt spid="9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down)">
                                      <p:cBhvr>
                                        <p:cTn id="52" dur="500"/>
                                        <p:tgtEl>
                                          <p:spTgt spid="10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wipe(down)">
                                      <p:cBhvr>
                                        <p:cTn id="55" dur="500"/>
                                        <p:tgtEl>
                                          <p:spTgt spid="10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wipe(down)">
                                      <p:cBhvr>
                                        <p:cTn id="58" dur="500"/>
                                        <p:tgtEl>
                                          <p:spTgt spid="10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wipe(down)">
                                      <p:cBhvr>
                                        <p:cTn id="61" dur="500"/>
                                        <p:tgtEl>
                                          <p:spTgt spid="10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04"/>
                                        </p:tgtEl>
                                        <p:attrNameLst>
                                          <p:attrName>style.visibility</p:attrName>
                                        </p:attrNameLst>
                                      </p:cBhvr>
                                      <p:to>
                                        <p:strVal val="visible"/>
                                      </p:to>
                                    </p:set>
                                    <p:animEffect transition="in" filter="wipe(down)">
                                      <p:cBhvr>
                                        <p:cTn id="64" dur="500"/>
                                        <p:tgtEl>
                                          <p:spTgt spid="10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05"/>
                                        </p:tgtEl>
                                        <p:attrNameLst>
                                          <p:attrName>style.visibility</p:attrName>
                                        </p:attrNameLst>
                                      </p:cBhvr>
                                      <p:to>
                                        <p:strVal val="visible"/>
                                      </p:to>
                                    </p:set>
                                    <p:animEffect transition="in" filter="wipe(down)">
                                      <p:cBhvr>
                                        <p:cTn id="67" dur="500"/>
                                        <p:tgtEl>
                                          <p:spTgt spid="10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down)">
                                      <p:cBhvr>
                                        <p:cTn id="70" dur="500"/>
                                        <p:tgtEl>
                                          <p:spTgt spid="106"/>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animEffect transition="in" filter="wipe(down)">
                                      <p:cBhvr>
                                        <p:cTn id="73" dur="500"/>
                                        <p:tgtEl>
                                          <p:spTgt spid="10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wipe(down)">
                                      <p:cBhvr>
                                        <p:cTn id="76" dur="500"/>
                                        <p:tgtEl>
                                          <p:spTgt spid="10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animEffect transition="in" filter="wipe(down)">
                                      <p:cBhvr>
                                        <p:cTn id="79" dur="500"/>
                                        <p:tgtEl>
                                          <p:spTgt spid="109"/>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10"/>
                                        </p:tgtEl>
                                        <p:attrNameLst>
                                          <p:attrName>style.visibility</p:attrName>
                                        </p:attrNameLst>
                                      </p:cBhvr>
                                      <p:to>
                                        <p:strVal val="visible"/>
                                      </p:to>
                                    </p:set>
                                    <p:animEffect transition="in" filter="wipe(down)">
                                      <p:cBhvr>
                                        <p:cTn id="82" dur="500"/>
                                        <p:tgtEl>
                                          <p:spTgt spid="11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wipe(down)">
                                      <p:cBhvr>
                                        <p:cTn id="85" dur="500"/>
                                        <p:tgtEl>
                                          <p:spTgt spid="111"/>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animEffect transition="in" filter="wipe(down)">
                                      <p:cBhvr>
                                        <p:cTn id="88" dur="500"/>
                                        <p:tgtEl>
                                          <p:spTgt spid="112"/>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wipe(down)">
                                      <p:cBhvr>
                                        <p:cTn id="91" dur="500"/>
                                        <p:tgtEl>
                                          <p:spTgt spid="113"/>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14"/>
                                        </p:tgtEl>
                                        <p:attrNameLst>
                                          <p:attrName>style.visibility</p:attrName>
                                        </p:attrNameLst>
                                      </p:cBhvr>
                                      <p:to>
                                        <p:strVal val="visible"/>
                                      </p:to>
                                    </p:set>
                                    <p:animEffect transition="in" filter="wipe(down)">
                                      <p:cBhvr>
                                        <p:cTn id="94" dur="500"/>
                                        <p:tgtEl>
                                          <p:spTgt spid="114"/>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95"/>
                                        </p:tgtEl>
                                        <p:attrNameLst>
                                          <p:attrName>style.visibility</p:attrName>
                                        </p:attrNameLst>
                                      </p:cBhvr>
                                      <p:to>
                                        <p:strVal val="visible"/>
                                      </p:to>
                                    </p:set>
                                    <p:animEffect transition="in" filter="wipe(down)">
                                      <p:cBhvr>
                                        <p:cTn id="97" dur="500"/>
                                        <p:tgtEl>
                                          <p:spTgt spid="95"/>
                                        </p:tgtEl>
                                      </p:cBhvr>
                                    </p:animEffect>
                                  </p:childTnLst>
                                </p:cTn>
                              </p:par>
                            </p:childTnLst>
                          </p:cTn>
                        </p:par>
                        <p:par>
                          <p:cTn id="98" fill="hold">
                            <p:stCondLst>
                              <p:cond delay="2000"/>
                            </p:stCondLst>
                            <p:childTnLst>
                              <p:par>
                                <p:cTn id="99" presetID="22" presetClass="entr" presetSubtype="4"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ipe(down)">
                                      <p:cBhvr>
                                        <p:cTn id="101" dur="2000"/>
                                        <p:tgtEl>
                                          <p:spTgt spid="32"/>
                                        </p:tgtEl>
                                      </p:cBhvr>
                                    </p:animEffect>
                                  </p:childTnLst>
                                </p:cTn>
                              </p:par>
                              <p:par>
                                <p:cTn id="102" presetID="22" presetClass="entr" presetSubtype="4" fill="hold" nodeType="with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wipe(down)">
                                      <p:cBhvr>
                                        <p:cTn id="104" dur="500"/>
                                        <p:tgtEl>
                                          <p:spTgt spid="58"/>
                                        </p:tgtEl>
                                      </p:cBhvr>
                                    </p:animEffect>
                                  </p:childTnLst>
                                </p:cTn>
                              </p:par>
                            </p:childTnLst>
                          </p:cTn>
                        </p:par>
                      </p:childTnLst>
                    </p:cTn>
                  </p:par>
                  <p:par>
                    <p:cTn id="105" fill="hold">
                      <p:stCondLst>
                        <p:cond delay="indefinite"/>
                      </p:stCondLst>
                      <p:childTnLst>
                        <p:par>
                          <p:cTn id="106" fill="hold">
                            <p:stCondLst>
                              <p:cond delay="0"/>
                            </p:stCondLst>
                            <p:childTnLst>
                              <p:par>
                                <p:cTn id="107" presetID="35" presetClass="path" presetSubtype="0" accel="50000" decel="50000" fill="hold" nodeType="clickEffect">
                                  <p:stCondLst>
                                    <p:cond delay="0"/>
                                  </p:stCondLst>
                                  <p:childTnLst>
                                    <p:animMotion origin="layout" path="M -1.04167E-6 3.7037E-7 L -0.57122 -0.33079 " pathEditMode="relative" rAng="0" ptsTypes="AA">
                                      <p:cBhvr>
                                        <p:cTn id="108" dur="2000" fill="hold"/>
                                        <p:tgtEl>
                                          <p:spTgt spid="4"/>
                                        </p:tgtEl>
                                        <p:attrNameLst>
                                          <p:attrName>ppt_x</p:attrName>
                                          <p:attrName>ppt_y</p:attrName>
                                        </p:attrNameLst>
                                      </p:cBhvr>
                                      <p:rCtr x="-28568" y="-16551"/>
                                    </p:animMotion>
                                  </p:childTnLst>
                                </p:cTn>
                              </p:par>
                              <p:par>
                                <p:cTn id="109" presetID="8" presetClass="exit" presetSubtype="32" fill="hold" grpId="1" nodeType="withEffect">
                                  <p:stCondLst>
                                    <p:cond delay="0"/>
                                  </p:stCondLst>
                                  <p:childTnLst>
                                    <p:animEffect transition="out" filter="diamond(out)">
                                      <p:cBhvr>
                                        <p:cTn id="110" dur="500"/>
                                        <p:tgtEl>
                                          <p:spTgt spid="27"/>
                                        </p:tgtEl>
                                      </p:cBhvr>
                                    </p:animEffect>
                                    <p:set>
                                      <p:cBhvr>
                                        <p:cTn id="111" dur="1" fill="hold">
                                          <p:stCondLst>
                                            <p:cond delay="499"/>
                                          </p:stCondLst>
                                        </p:cTn>
                                        <p:tgtEl>
                                          <p:spTgt spid="27"/>
                                        </p:tgtEl>
                                        <p:attrNameLst>
                                          <p:attrName>style.visibility</p:attrName>
                                        </p:attrNameLst>
                                      </p:cBhvr>
                                      <p:to>
                                        <p:strVal val="hidden"/>
                                      </p:to>
                                    </p:set>
                                  </p:childTnLst>
                                </p:cTn>
                              </p:par>
                            </p:childTnLst>
                          </p:cTn>
                        </p:par>
                        <p:par>
                          <p:cTn id="112" fill="hold">
                            <p:stCondLst>
                              <p:cond delay="2000"/>
                            </p:stCondLst>
                            <p:childTnLst>
                              <p:par>
                                <p:cTn id="113" presetID="1" presetClass="exit" presetSubtype="0" fill="hold" nodeType="afterEffect">
                                  <p:stCondLst>
                                    <p:cond delay="0"/>
                                  </p:stCondLst>
                                  <p:childTnLst>
                                    <p:set>
                                      <p:cBhvr>
                                        <p:cTn id="114" dur="1" fill="hold">
                                          <p:stCondLst>
                                            <p:cond delay="0"/>
                                          </p:stCondLst>
                                        </p:cTn>
                                        <p:tgtEl>
                                          <p:spTgt spid="4"/>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33"/>
                                        </p:tgtEl>
                                        <p:attrNameLst>
                                          <p:attrName>style.visibility</p:attrName>
                                        </p:attrNameLst>
                                      </p:cBhvr>
                                      <p:to>
                                        <p:strVal val="visible"/>
                                      </p:to>
                                    </p:set>
                                  </p:childTnLst>
                                </p:cTn>
                              </p:par>
                            </p:childTnLst>
                          </p:cTn>
                        </p:par>
                        <p:par>
                          <p:cTn id="117" fill="hold">
                            <p:stCondLst>
                              <p:cond delay="2000"/>
                            </p:stCondLst>
                            <p:childTnLst>
                              <p:par>
                                <p:cTn id="118" presetID="64" presetClass="path" presetSubtype="0" accel="50000" decel="50000" fill="hold" nodeType="afterEffect">
                                  <p:stCondLst>
                                    <p:cond delay="0"/>
                                  </p:stCondLst>
                                  <p:childTnLst>
                                    <p:animMotion origin="layout" path="M -2.5E-6 4.44444E-6 L -0.1901 -0.29931 " pathEditMode="relative" rAng="0" ptsTypes="AA">
                                      <p:cBhvr>
                                        <p:cTn id="119" dur="2000" fill="hold"/>
                                        <p:tgtEl>
                                          <p:spTgt spid="36"/>
                                        </p:tgtEl>
                                        <p:attrNameLst>
                                          <p:attrName>ppt_x</p:attrName>
                                          <p:attrName>ppt_y</p:attrName>
                                        </p:attrNameLst>
                                      </p:cBhvr>
                                      <p:rCtr x="-9505" y="-14977"/>
                                    </p:animMotion>
                                  </p:childTnLst>
                                </p:cTn>
                              </p:par>
                            </p:childTnLst>
                          </p:cTn>
                        </p:par>
                        <p:par>
                          <p:cTn id="120" fill="hold">
                            <p:stCondLst>
                              <p:cond delay="4000"/>
                            </p:stCondLst>
                            <p:childTnLst>
                              <p:par>
                                <p:cTn id="121" presetID="1" presetClass="entr" presetSubtype="0" fill="hold" nodeType="afterEffect">
                                  <p:stCondLst>
                                    <p:cond delay="0"/>
                                  </p:stCondLst>
                                  <p:childTnLst>
                                    <p:set>
                                      <p:cBhvr>
                                        <p:cTn id="122" dur="1" fill="hold">
                                          <p:stCondLst>
                                            <p:cond delay="0"/>
                                          </p:stCondLst>
                                        </p:cTn>
                                        <p:tgtEl>
                                          <p:spTgt spid="34"/>
                                        </p:tgtEl>
                                        <p:attrNameLst>
                                          <p:attrName>style.visibility</p:attrName>
                                        </p:attrNameLst>
                                      </p:cBhvr>
                                      <p:to>
                                        <p:strVal val="visible"/>
                                      </p:to>
                                    </p:set>
                                  </p:childTnLst>
                                </p:cTn>
                              </p:par>
                            </p:childTnLst>
                          </p:cTn>
                        </p:par>
                        <p:par>
                          <p:cTn id="123" fill="hold">
                            <p:stCondLst>
                              <p:cond delay="4000"/>
                            </p:stCondLst>
                            <p:childTnLst>
                              <p:par>
                                <p:cTn id="124" presetID="1" presetClass="exit" presetSubtype="0" fill="hold" nodeType="afterEffect">
                                  <p:stCondLst>
                                    <p:cond delay="0"/>
                                  </p:stCondLst>
                                  <p:childTnLst>
                                    <p:set>
                                      <p:cBhvr>
                                        <p:cTn id="125" dur="1" fill="hold">
                                          <p:stCondLst>
                                            <p:cond delay="0"/>
                                          </p:stCondLst>
                                        </p:cTn>
                                        <p:tgtEl>
                                          <p:spTgt spid="36"/>
                                        </p:tgtEl>
                                        <p:attrNameLst>
                                          <p:attrName>style.visibility</p:attrName>
                                        </p:attrNameLst>
                                      </p:cBhvr>
                                      <p:to>
                                        <p:strVal val="hidden"/>
                                      </p:to>
                                    </p:set>
                                  </p:childTnLst>
                                </p:cTn>
                              </p:par>
                            </p:childTnLst>
                          </p:cTn>
                        </p:par>
                        <p:par>
                          <p:cTn id="126" fill="hold">
                            <p:stCondLst>
                              <p:cond delay="4000"/>
                            </p:stCondLst>
                            <p:childTnLst>
                              <p:par>
                                <p:cTn id="127" presetID="64" presetClass="path" presetSubtype="0" accel="50000" decel="50000" fill="hold" nodeType="afterEffect">
                                  <p:stCondLst>
                                    <p:cond delay="0"/>
                                  </p:stCondLst>
                                  <p:childTnLst>
                                    <p:animMotion origin="layout" path="M -8.33333E-7 1.85185E-6 L -0.47552 -0.29722 " pathEditMode="relative" rAng="0" ptsTypes="AA">
                                      <p:cBhvr>
                                        <p:cTn id="128" dur="2000" fill="hold"/>
                                        <p:tgtEl>
                                          <p:spTgt spid="39"/>
                                        </p:tgtEl>
                                        <p:attrNameLst>
                                          <p:attrName>ppt_x</p:attrName>
                                          <p:attrName>ppt_y</p:attrName>
                                        </p:attrNameLst>
                                      </p:cBhvr>
                                      <p:rCtr x="-23776" y="-14861"/>
                                    </p:animMotion>
                                  </p:childTnLst>
                                </p:cTn>
                              </p:par>
                            </p:childTnLst>
                          </p:cTn>
                        </p:par>
                        <p:par>
                          <p:cTn id="129" fill="hold">
                            <p:stCondLst>
                              <p:cond delay="6000"/>
                            </p:stCondLst>
                            <p:childTnLst>
                              <p:par>
                                <p:cTn id="130" presetID="1" presetClass="entr" presetSubtype="0" fill="hold" nodeType="afterEffect">
                                  <p:stCondLst>
                                    <p:cond delay="0"/>
                                  </p:stCondLst>
                                  <p:childTnLst>
                                    <p:set>
                                      <p:cBhvr>
                                        <p:cTn id="131" dur="1" fill="hold">
                                          <p:stCondLst>
                                            <p:cond delay="0"/>
                                          </p:stCondLst>
                                        </p:cTn>
                                        <p:tgtEl>
                                          <p:spTgt spid="38"/>
                                        </p:tgtEl>
                                        <p:attrNameLst>
                                          <p:attrName>style.visibility</p:attrName>
                                        </p:attrNameLst>
                                      </p:cBhvr>
                                      <p:to>
                                        <p:strVal val="visible"/>
                                      </p:to>
                                    </p:set>
                                  </p:childTnLst>
                                </p:cTn>
                              </p:par>
                            </p:childTnLst>
                          </p:cTn>
                        </p:par>
                        <p:par>
                          <p:cTn id="132" fill="hold">
                            <p:stCondLst>
                              <p:cond delay="6000"/>
                            </p:stCondLst>
                            <p:childTnLst>
                              <p:par>
                                <p:cTn id="133" presetID="1" presetClass="exit" presetSubtype="0" fill="hold" nodeType="afterEffect">
                                  <p:stCondLst>
                                    <p:cond delay="0"/>
                                  </p:stCondLst>
                                  <p:childTnLst>
                                    <p:set>
                                      <p:cBhvr>
                                        <p:cTn id="134" dur="1" fill="hold">
                                          <p:stCondLst>
                                            <p:cond delay="0"/>
                                          </p:stCondLst>
                                        </p:cTn>
                                        <p:tgtEl>
                                          <p:spTgt spid="39"/>
                                        </p:tgtEl>
                                        <p:attrNameLst>
                                          <p:attrName>style.visibility</p:attrName>
                                        </p:attrNameLst>
                                      </p:cBhvr>
                                      <p:to>
                                        <p:strVal val="hidden"/>
                                      </p:to>
                                    </p:set>
                                  </p:childTnLst>
                                </p:cTn>
                              </p:par>
                            </p:childTnLst>
                          </p:cTn>
                        </p:par>
                        <p:par>
                          <p:cTn id="135" fill="hold">
                            <p:stCondLst>
                              <p:cond delay="6000"/>
                            </p:stCondLst>
                            <p:childTnLst>
                              <p:par>
                                <p:cTn id="136" presetID="64" presetClass="path" presetSubtype="0" accel="50000" decel="50000" fill="hold" nodeType="afterEffect">
                                  <p:stCondLst>
                                    <p:cond delay="0"/>
                                  </p:stCondLst>
                                  <p:childTnLst>
                                    <p:animMotion origin="layout" path="M -3.33333E-6 -1.85185E-6 L -0.57122 -0.33403 " pathEditMode="relative" rAng="0" ptsTypes="AA">
                                      <p:cBhvr>
                                        <p:cTn id="137" dur="2000" fill="hold"/>
                                        <p:tgtEl>
                                          <p:spTgt spid="40"/>
                                        </p:tgtEl>
                                        <p:attrNameLst>
                                          <p:attrName>ppt_x</p:attrName>
                                          <p:attrName>ppt_y</p:attrName>
                                        </p:attrNameLst>
                                      </p:cBhvr>
                                      <p:rCtr x="-28568" y="-16713"/>
                                    </p:animMotion>
                                  </p:childTnLst>
                                </p:cTn>
                              </p:par>
                            </p:childTnLst>
                          </p:cTn>
                        </p:par>
                        <p:par>
                          <p:cTn id="138" fill="hold">
                            <p:stCondLst>
                              <p:cond delay="8000"/>
                            </p:stCondLst>
                            <p:childTnLst>
                              <p:par>
                                <p:cTn id="139" presetID="1" presetClass="entr" presetSubtype="0" fill="hold" nodeType="afterEffect">
                                  <p:stCondLst>
                                    <p:cond delay="0"/>
                                  </p:stCondLst>
                                  <p:childTnLst>
                                    <p:set>
                                      <p:cBhvr>
                                        <p:cTn id="140" dur="1" fill="hold">
                                          <p:stCondLst>
                                            <p:cond delay="0"/>
                                          </p:stCondLst>
                                        </p:cTn>
                                        <p:tgtEl>
                                          <p:spTgt spid="82"/>
                                        </p:tgtEl>
                                        <p:attrNameLst>
                                          <p:attrName>style.visibility</p:attrName>
                                        </p:attrNameLst>
                                      </p:cBhvr>
                                      <p:to>
                                        <p:strVal val="visible"/>
                                      </p:to>
                                    </p:set>
                                  </p:childTnLst>
                                </p:cTn>
                              </p:par>
                            </p:childTnLst>
                          </p:cTn>
                        </p:par>
                        <p:par>
                          <p:cTn id="141" fill="hold">
                            <p:stCondLst>
                              <p:cond delay="8000"/>
                            </p:stCondLst>
                            <p:childTnLst>
                              <p:par>
                                <p:cTn id="142" presetID="1" presetClass="exit" presetSubtype="0" fill="hold" nodeType="afterEffect">
                                  <p:stCondLst>
                                    <p:cond delay="0"/>
                                  </p:stCondLst>
                                  <p:childTnLst>
                                    <p:set>
                                      <p:cBhvr>
                                        <p:cTn id="143" dur="1" fill="hold">
                                          <p:stCondLst>
                                            <p:cond delay="0"/>
                                          </p:stCondLst>
                                        </p:cTn>
                                        <p:tgtEl>
                                          <p:spTgt spid="40"/>
                                        </p:tgtEl>
                                        <p:attrNameLst>
                                          <p:attrName>style.visibility</p:attrName>
                                        </p:attrNameLst>
                                      </p:cBhvr>
                                      <p:to>
                                        <p:strVal val="hidden"/>
                                      </p:to>
                                    </p:set>
                                  </p:childTnLst>
                                </p:cTn>
                              </p:par>
                              <p:par>
                                <p:cTn id="144" presetID="1" presetClass="entr" presetSubtype="0" fill="hold" nodeType="withEffect">
                                  <p:stCondLst>
                                    <p:cond delay="0"/>
                                  </p:stCondLst>
                                  <p:childTnLst>
                                    <p:set>
                                      <p:cBhvr>
                                        <p:cTn id="145" dur="1" fill="hold">
                                          <p:stCondLst>
                                            <p:cond delay="0"/>
                                          </p:stCondLst>
                                        </p:cTn>
                                        <p:tgtEl>
                                          <p:spTgt spid="67"/>
                                        </p:tgtEl>
                                        <p:attrNameLst>
                                          <p:attrName>style.visibility</p:attrName>
                                        </p:attrNameLst>
                                      </p:cBhvr>
                                      <p:to>
                                        <p:strVal val="visible"/>
                                      </p:to>
                                    </p:set>
                                  </p:childTnLst>
                                </p:cTn>
                              </p:par>
                            </p:childTnLst>
                          </p:cTn>
                        </p:par>
                        <p:par>
                          <p:cTn id="146" fill="hold">
                            <p:stCondLst>
                              <p:cond delay="8000"/>
                            </p:stCondLst>
                            <p:childTnLst>
                              <p:par>
                                <p:cTn id="147" presetID="0" presetClass="path" presetSubtype="0" accel="50000" decel="50000" fill="hold" nodeType="afterEffect">
                                  <p:stCondLst>
                                    <p:cond delay="0"/>
                                  </p:stCondLst>
                                  <p:childTnLst>
                                    <p:animMotion origin="layout" path="M -2.29167E-6 -5.18519E-6 L -0.06719 -0.03751 L -0.07891 -0.46251 L -0.07266 -0.56529 L 0.02031 -0.56806 L 0.01875 -0.45001 L 0.01875 -0.45001 L 0.01875 -0.45001 " pathEditMode="relative" ptsTypes="AAAAAAAA">
                                      <p:cBhvr>
                                        <p:cTn id="148" dur="2000" fill="hold"/>
                                        <p:tgtEl>
                                          <p:spTgt spid="58"/>
                                        </p:tgtEl>
                                        <p:attrNameLst>
                                          <p:attrName>ppt_x</p:attrName>
                                          <p:attrName>ppt_y</p:attrName>
                                        </p:attrNameLst>
                                      </p:cBhvr>
                                    </p:animMotion>
                                  </p:childTnLst>
                                </p:cTn>
                              </p:par>
                            </p:childTnLst>
                          </p:cTn>
                        </p:par>
                        <p:par>
                          <p:cTn id="149" fill="hold">
                            <p:stCondLst>
                              <p:cond delay="10000"/>
                            </p:stCondLst>
                            <p:childTnLst>
                              <p:par>
                                <p:cTn id="150" presetID="1" presetClass="entr" presetSubtype="0" fill="hold" nodeType="afterEffect">
                                  <p:stCondLst>
                                    <p:cond delay="0"/>
                                  </p:stCondLst>
                                  <p:childTnLst>
                                    <p:set>
                                      <p:cBhvr>
                                        <p:cTn id="151" dur="1" fill="hold">
                                          <p:stCondLst>
                                            <p:cond delay="0"/>
                                          </p:stCondLst>
                                        </p:cTn>
                                        <p:tgtEl>
                                          <p:spTgt spid="83"/>
                                        </p:tgtEl>
                                        <p:attrNameLst>
                                          <p:attrName>style.visibility</p:attrName>
                                        </p:attrNameLst>
                                      </p:cBhvr>
                                      <p:to>
                                        <p:strVal val="visible"/>
                                      </p:to>
                                    </p:set>
                                  </p:childTnLst>
                                </p:cTn>
                              </p:par>
                            </p:childTnLst>
                          </p:cTn>
                        </p:par>
                        <p:par>
                          <p:cTn id="152" fill="hold">
                            <p:stCondLst>
                              <p:cond delay="10000"/>
                            </p:stCondLst>
                            <p:childTnLst>
                              <p:par>
                                <p:cTn id="153" presetID="1" presetClass="exit" presetSubtype="0" fill="hold" nodeType="afterEffect">
                                  <p:stCondLst>
                                    <p:cond delay="0"/>
                                  </p:stCondLst>
                                  <p:childTnLst>
                                    <p:set>
                                      <p:cBhvr>
                                        <p:cTn id="154" dur="1" fill="hold">
                                          <p:stCondLst>
                                            <p:cond delay="0"/>
                                          </p:stCondLst>
                                        </p:cTn>
                                        <p:tgtEl>
                                          <p:spTgt spid="58"/>
                                        </p:tgtEl>
                                        <p:attrNameLst>
                                          <p:attrName>style.visibility</p:attrName>
                                        </p:attrNameLst>
                                      </p:cBhvr>
                                      <p:to>
                                        <p:strVal val="hidden"/>
                                      </p:to>
                                    </p:set>
                                  </p:childTnLst>
                                </p:cTn>
                              </p:par>
                              <p:par>
                                <p:cTn id="155" presetID="8" presetClass="exit" presetSubtype="32" fill="hold" grpId="1" nodeType="withEffect">
                                  <p:stCondLst>
                                    <p:cond delay="0"/>
                                  </p:stCondLst>
                                  <p:childTnLst>
                                    <p:animEffect transition="out" filter="diamond(out)">
                                      <p:cBhvr>
                                        <p:cTn id="156" dur="2000"/>
                                        <p:tgtEl>
                                          <p:spTgt spid="32"/>
                                        </p:tgtEl>
                                      </p:cBhvr>
                                    </p:animEffect>
                                    <p:set>
                                      <p:cBhvr>
                                        <p:cTn id="157" dur="1" fill="hold">
                                          <p:stCondLst>
                                            <p:cond delay="1999"/>
                                          </p:stCondLst>
                                        </p:cTn>
                                        <p:tgtEl>
                                          <p:spTgt spid="32"/>
                                        </p:tgtEl>
                                        <p:attrNameLst>
                                          <p:attrName>style.visibility</p:attrName>
                                        </p:attrNameLst>
                                      </p:cBhvr>
                                      <p:to>
                                        <p:strVal val="hidden"/>
                                      </p:to>
                                    </p:set>
                                  </p:childTnLst>
                                </p:cTn>
                              </p:par>
                            </p:childTnLst>
                          </p:cTn>
                        </p:par>
                        <p:par>
                          <p:cTn id="158" fill="hold">
                            <p:stCondLst>
                              <p:cond delay="12000"/>
                            </p:stCondLst>
                            <p:childTnLst>
                              <p:par>
                                <p:cTn id="159" presetID="64" presetClass="path" presetSubtype="0" accel="50000" decel="50000" fill="hold" nodeType="afterEffect">
                                  <p:stCondLst>
                                    <p:cond delay="0"/>
                                  </p:stCondLst>
                                  <p:childTnLst>
                                    <p:animMotion origin="layout" path="M -4.16667E-7 -7.40741E-7 L -0.35325 -0.58472 " pathEditMode="relative" rAng="0" ptsTypes="AA">
                                      <p:cBhvr>
                                        <p:cTn id="160" dur="2000" fill="hold"/>
                                        <p:tgtEl>
                                          <p:spTgt spid="69"/>
                                        </p:tgtEl>
                                        <p:attrNameLst>
                                          <p:attrName>ppt_x</p:attrName>
                                          <p:attrName>ppt_y</p:attrName>
                                        </p:attrNameLst>
                                      </p:cBhvr>
                                      <p:rCtr x="-17669" y="-29236"/>
                                    </p:animMotion>
                                  </p:childTnLst>
                                </p:cTn>
                              </p:par>
                              <p:par>
                                <p:cTn id="161" presetID="8" presetClass="exit" presetSubtype="32" fill="hold" grpId="1" nodeType="withEffect">
                                  <p:stCondLst>
                                    <p:cond delay="0"/>
                                  </p:stCondLst>
                                  <p:childTnLst>
                                    <p:animEffect transition="out" filter="diamond(out)">
                                      <p:cBhvr>
                                        <p:cTn id="162" dur="2000"/>
                                        <p:tgtEl>
                                          <p:spTgt spid="28"/>
                                        </p:tgtEl>
                                      </p:cBhvr>
                                    </p:animEffect>
                                    <p:set>
                                      <p:cBhvr>
                                        <p:cTn id="163" dur="1" fill="hold">
                                          <p:stCondLst>
                                            <p:cond delay="1999"/>
                                          </p:stCondLst>
                                        </p:cTn>
                                        <p:tgtEl>
                                          <p:spTgt spid="28"/>
                                        </p:tgtEl>
                                        <p:attrNameLst>
                                          <p:attrName>style.visibility</p:attrName>
                                        </p:attrNameLst>
                                      </p:cBhvr>
                                      <p:to>
                                        <p:strVal val="hidden"/>
                                      </p:to>
                                    </p:set>
                                  </p:childTnLst>
                                </p:cTn>
                              </p:par>
                            </p:childTnLst>
                          </p:cTn>
                        </p:par>
                        <p:par>
                          <p:cTn id="164" fill="hold">
                            <p:stCondLst>
                              <p:cond delay="14000"/>
                            </p:stCondLst>
                            <p:childTnLst>
                              <p:par>
                                <p:cTn id="165" presetID="1" presetClass="exit" presetSubtype="0" fill="hold" nodeType="afterEffect">
                                  <p:stCondLst>
                                    <p:cond delay="0"/>
                                  </p:stCondLst>
                                  <p:childTnLst>
                                    <p:set>
                                      <p:cBhvr>
                                        <p:cTn id="166" dur="1" fill="hold">
                                          <p:stCondLst>
                                            <p:cond delay="0"/>
                                          </p:stCondLst>
                                        </p:cTn>
                                        <p:tgtEl>
                                          <p:spTgt spid="69"/>
                                        </p:tgtEl>
                                        <p:attrNameLst>
                                          <p:attrName>style.visibility</p:attrName>
                                        </p:attrNameLst>
                                      </p:cBhvr>
                                      <p:to>
                                        <p:strVal val="hidden"/>
                                      </p:to>
                                    </p:set>
                                  </p:childTnLst>
                                </p:cTn>
                              </p:par>
                            </p:childTnLst>
                          </p:cTn>
                        </p:par>
                        <p:par>
                          <p:cTn id="167" fill="hold">
                            <p:stCondLst>
                              <p:cond delay="14000"/>
                            </p:stCondLst>
                            <p:childTnLst>
                              <p:par>
                                <p:cTn id="168" presetID="1" presetClass="entr" presetSubtype="0"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childTnLst>
                                </p:cTn>
                              </p:par>
                            </p:childTnLst>
                          </p:cTn>
                        </p:par>
                        <p:par>
                          <p:cTn id="170" fill="hold">
                            <p:stCondLst>
                              <p:cond delay="14000"/>
                            </p:stCondLst>
                            <p:childTnLst>
                              <p:par>
                                <p:cTn id="171" presetID="64" presetClass="path" presetSubtype="0" accel="50000" decel="50000" fill="hold" nodeType="afterEffect">
                                  <p:stCondLst>
                                    <p:cond delay="0"/>
                                  </p:stCondLst>
                                  <p:childTnLst>
                                    <p:animMotion origin="layout" path="M -3.95833E-6 -4.81481E-6 L -0.04218 -0.36412 " pathEditMode="relative" rAng="0" ptsTypes="AA">
                                      <p:cBhvr>
                                        <p:cTn id="172" dur="2000" fill="hold"/>
                                        <p:tgtEl>
                                          <p:spTgt spid="73"/>
                                        </p:tgtEl>
                                        <p:attrNameLst>
                                          <p:attrName>ppt_x</p:attrName>
                                          <p:attrName>ppt_y</p:attrName>
                                        </p:attrNameLst>
                                      </p:cBhvr>
                                      <p:rCtr x="-2109" y="-18218"/>
                                    </p:animMotion>
                                  </p:childTnLst>
                                </p:cTn>
                              </p:par>
                              <p:par>
                                <p:cTn id="173" presetID="64" presetClass="path" presetSubtype="0" accel="50000" decel="50000" fill="hold" nodeType="withEffect">
                                  <p:stCondLst>
                                    <p:cond delay="0"/>
                                  </p:stCondLst>
                                  <p:childTnLst>
                                    <p:animMotion origin="layout" path="M -3.54167E-6 -2.22222E-6 L -0.04101 -0.36134 " pathEditMode="relative" rAng="0" ptsTypes="AA">
                                      <p:cBhvr>
                                        <p:cTn id="174" dur="2000" fill="hold"/>
                                        <p:tgtEl>
                                          <p:spTgt spid="78"/>
                                        </p:tgtEl>
                                        <p:attrNameLst>
                                          <p:attrName>ppt_x</p:attrName>
                                          <p:attrName>ppt_y</p:attrName>
                                        </p:attrNameLst>
                                      </p:cBhvr>
                                      <p:rCtr x="-2057" y="-18079"/>
                                    </p:animMotion>
                                  </p:childTnLst>
                                </p:cTn>
                              </p:par>
                            </p:childTnLst>
                          </p:cTn>
                        </p:par>
                        <p:par>
                          <p:cTn id="175" fill="hold">
                            <p:stCondLst>
                              <p:cond delay="16000"/>
                            </p:stCondLst>
                            <p:childTnLst>
                              <p:par>
                                <p:cTn id="176" presetID="1" presetClass="exit" presetSubtype="0" fill="hold" nodeType="afterEffect">
                                  <p:stCondLst>
                                    <p:cond delay="0"/>
                                  </p:stCondLst>
                                  <p:childTnLst>
                                    <p:set>
                                      <p:cBhvr>
                                        <p:cTn id="177" dur="1" fill="hold">
                                          <p:stCondLst>
                                            <p:cond delay="0"/>
                                          </p:stCondLst>
                                        </p:cTn>
                                        <p:tgtEl>
                                          <p:spTgt spid="73"/>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78"/>
                                        </p:tgtEl>
                                        <p:attrNameLst>
                                          <p:attrName>style.visibility</p:attrName>
                                        </p:attrNameLst>
                                      </p:cBhvr>
                                      <p:to>
                                        <p:strVal val="hidden"/>
                                      </p:to>
                                    </p:set>
                                  </p:childTnLst>
                                </p:cTn>
                              </p:par>
                              <p:par>
                                <p:cTn id="180" presetID="8" presetClass="exit" presetSubtype="32" fill="hold" grpId="1" nodeType="withEffect">
                                  <p:stCondLst>
                                    <p:cond delay="0"/>
                                  </p:stCondLst>
                                  <p:childTnLst>
                                    <p:animEffect transition="out" filter="diamond(out)">
                                      <p:cBhvr>
                                        <p:cTn id="181" dur="2000"/>
                                        <p:tgtEl>
                                          <p:spTgt spid="29"/>
                                        </p:tgtEl>
                                      </p:cBhvr>
                                    </p:animEffect>
                                    <p:set>
                                      <p:cBhvr>
                                        <p:cTn id="182" dur="1" fill="hold">
                                          <p:stCondLst>
                                            <p:cond delay="1999"/>
                                          </p:stCondLst>
                                        </p:cTn>
                                        <p:tgtEl>
                                          <p:spTgt spid="29"/>
                                        </p:tgtEl>
                                        <p:attrNameLst>
                                          <p:attrName>style.visibility</p:attrName>
                                        </p:attrNameLst>
                                      </p:cBhvr>
                                      <p:to>
                                        <p:strVal val="hidden"/>
                                      </p:to>
                                    </p:set>
                                  </p:childTnLst>
                                </p:cTn>
                              </p:par>
                              <p:par>
                                <p:cTn id="183" presetID="1" presetClass="entr" presetSubtype="0" fill="hold" nodeType="withEffect">
                                  <p:stCondLst>
                                    <p:cond delay="0"/>
                                  </p:stCondLst>
                                  <p:childTnLst>
                                    <p:set>
                                      <p:cBhvr>
                                        <p:cTn id="184" dur="1" fill="hold">
                                          <p:stCondLst>
                                            <p:cond delay="0"/>
                                          </p:stCondLst>
                                        </p:cTn>
                                        <p:tgtEl>
                                          <p:spTgt spid="17"/>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5"/>
                                        </p:tgtEl>
                                        <p:attrNameLst>
                                          <p:attrName>style.visibility</p:attrName>
                                        </p:attrNameLst>
                                      </p:cBhvr>
                                      <p:to>
                                        <p:strVal val="visible"/>
                                      </p:to>
                                    </p:set>
                                  </p:childTnLst>
                                </p:cTn>
                              </p:par>
                            </p:childTnLst>
                          </p:cTn>
                        </p:par>
                        <p:par>
                          <p:cTn id="187" fill="hold">
                            <p:stCondLst>
                              <p:cond delay="18000"/>
                            </p:stCondLst>
                            <p:childTnLst>
                              <p:par>
                                <p:cTn id="188" presetID="64" presetClass="path" presetSubtype="0" accel="50000" decel="50000" fill="hold" grpId="1" nodeType="afterEffect">
                                  <p:stCondLst>
                                    <p:cond delay="0"/>
                                  </p:stCondLst>
                                  <p:childTnLst>
                                    <p:animMotion origin="layout" path="M 2.5E-6 -3.7037E-6 L -0.1336 -0.50463 " pathEditMode="relative" rAng="0" ptsTypes="AA">
                                      <p:cBhvr>
                                        <p:cTn id="189" dur="2000" fill="hold"/>
                                        <p:tgtEl>
                                          <p:spTgt spid="96"/>
                                        </p:tgtEl>
                                        <p:attrNameLst>
                                          <p:attrName>ppt_x</p:attrName>
                                          <p:attrName>ppt_y</p:attrName>
                                        </p:attrNameLst>
                                      </p:cBhvr>
                                      <p:rCtr x="-6680" y="-25231"/>
                                    </p:animMotion>
                                  </p:childTnLst>
                                </p:cTn>
                              </p:par>
                              <p:par>
                                <p:cTn id="190" presetID="64" presetClass="path" presetSubtype="0" accel="50000" decel="50000" fill="hold" grpId="1" nodeType="withEffect">
                                  <p:stCondLst>
                                    <p:cond delay="0"/>
                                  </p:stCondLst>
                                  <p:childTnLst>
                                    <p:animMotion origin="layout" path="M -3.95833E-6 2.96296E-6 L -0.1552 -0.50672 " pathEditMode="relative" rAng="0" ptsTypes="AA">
                                      <p:cBhvr>
                                        <p:cTn id="191" dur="2000" fill="hold"/>
                                        <p:tgtEl>
                                          <p:spTgt spid="97"/>
                                        </p:tgtEl>
                                        <p:attrNameLst>
                                          <p:attrName>ppt_x</p:attrName>
                                          <p:attrName>ppt_y</p:attrName>
                                        </p:attrNameLst>
                                      </p:cBhvr>
                                      <p:rCtr x="-7760" y="-25347"/>
                                    </p:animMotion>
                                  </p:childTnLst>
                                </p:cTn>
                              </p:par>
                              <p:par>
                                <p:cTn id="192" presetID="64" presetClass="path" presetSubtype="0" accel="50000" decel="50000" fill="hold" grpId="1" nodeType="withEffect">
                                  <p:stCondLst>
                                    <p:cond delay="0"/>
                                  </p:stCondLst>
                                  <p:childTnLst>
                                    <p:animMotion origin="layout" path="M 4.16667E-6 -1.48148E-6 L -0.16472 -0.47639 " pathEditMode="relative" rAng="0" ptsTypes="AA">
                                      <p:cBhvr>
                                        <p:cTn id="193" dur="2000" fill="hold"/>
                                        <p:tgtEl>
                                          <p:spTgt spid="98"/>
                                        </p:tgtEl>
                                        <p:attrNameLst>
                                          <p:attrName>ppt_x</p:attrName>
                                          <p:attrName>ppt_y</p:attrName>
                                        </p:attrNameLst>
                                      </p:cBhvr>
                                      <p:rCtr x="-8242" y="-23819"/>
                                    </p:animMotion>
                                  </p:childTnLst>
                                </p:cTn>
                              </p:par>
                              <p:par>
                                <p:cTn id="194" presetID="64" presetClass="path" presetSubtype="0" accel="50000" decel="50000" fill="hold" grpId="1" nodeType="withEffect">
                                  <p:stCondLst>
                                    <p:cond delay="0"/>
                                  </p:stCondLst>
                                  <p:childTnLst>
                                    <p:animMotion origin="layout" path="M -3.54167E-6 4.81481E-6 L -0.14297 -0.47385 " pathEditMode="relative" rAng="0" ptsTypes="AA">
                                      <p:cBhvr>
                                        <p:cTn id="195" dur="2000" fill="hold"/>
                                        <p:tgtEl>
                                          <p:spTgt spid="99"/>
                                        </p:tgtEl>
                                        <p:attrNameLst>
                                          <p:attrName>ppt_x</p:attrName>
                                          <p:attrName>ppt_y</p:attrName>
                                        </p:attrNameLst>
                                      </p:cBhvr>
                                      <p:rCtr x="-7148" y="-23704"/>
                                    </p:animMotion>
                                  </p:childTnLst>
                                </p:cTn>
                              </p:par>
                              <p:par>
                                <p:cTn id="196" presetID="64" presetClass="path" presetSubtype="0" accel="50000" decel="50000" fill="hold" grpId="1" nodeType="withEffect">
                                  <p:stCondLst>
                                    <p:cond delay="0"/>
                                  </p:stCondLst>
                                  <p:childTnLst>
                                    <p:animMotion origin="layout" path="M -6.25E-7 -3.7037E-6 L -0.16055 -0.46944 " pathEditMode="relative" rAng="0" ptsTypes="AA">
                                      <p:cBhvr>
                                        <p:cTn id="197" dur="2000" fill="hold"/>
                                        <p:tgtEl>
                                          <p:spTgt spid="100"/>
                                        </p:tgtEl>
                                        <p:attrNameLst>
                                          <p:attrName>ppt_x</p:attrName>
                                          <p:attrName>ppt_y</p:attrName>
                                        </p:attrNameLst>
                                      </p:cBhvr>
                                      <p:rCtr x="-8034" y="-23472"/>
                                    </p:animMotion>
                                  </p:childTnLst>
                                </p:cTn>
                              </p:par>
                              <p:par>
                                <p:cTn id="198" presetID="64" presetClass="path" presetSubtype="0" accel="50000" decel="50000" fill="hold" grpId="1" nodeType="withEffect">
                                  <p:stCondLst>
                                    <p:cond delay="0"/>
                                  </p:stCondLst>
                                  <p:childTnLst>
                                    <p:animMotion origin="layout" path="M 3.33333E-6 4.44444E-6 L -0.16263 -0.48797 " pathEditMode="relative" rAng="0" ptsTypes="AA">
                                      <p:cBhvr>
                                        <p:cTn id="199" dur="2000" fill="hold"/>
                                        <p:tgtEl>
                                          <p:spTgt spid="101"/>
                                        </p:tgtEl>
                                        <p:attrNameLst>
                                          <p:attrName>ppt_x</p:attrName>
                                          <p:attrName>ppt_y</p:attrName>
                                        </p:attrNameLst>
                                      </p:cBhvr>
                                      <p:rCtr x="-8138" y="-24398"/>
                                    </p:animMotion>
                                  </p:childTnLst>
                                </p:cTn>
                              </p:par>
                              <p:par>
                                <p:cTn id="200" presetID="64" presetClass="path" presetSubtype="0" accel="50000" decel="50000" fill="hold" grpId="1" nodeType="withEffect">
                                  <p:stCondLst>
                                    <p:cond delay="0"/>
                                  </p:stCondLst>
                                  <p:childTnLst>
                                    <p:animMotion origin="layout" path="M -4.79167E-6 -1.48148E-6 L -0.20117 -0.4493 " pathEditMode="relative" rAng="0" ptsTypes="AA">
                                      <p:cBhvr>
                                        <p:cTn id="201" dur="2000" fill="hold"/>
                                        <p:tgtEl>
                                          <p:spTgt spid="102"/>
                                        </p:tgtEl>
                                        <p:attrNameLst>
                                          <p:attrName>ppt_x</p:attrName>
                                          <p:attrName>ppt_y</p:attrName>
                                        </p:attrNameLst>
                                      </p:cBhvr>
                                      <p:rCtr x="-10065" y="-22477"/>
                                    </p:animMotion>
                                  </p:childTnLst>
                                </p:cTn>
                              </p:par>
                              <p:par>
                                <p:cTn id="202" presetID="64" presetClass="path" presetSubtype="0" accel="50000" decel="50000" fill="hold" grpId="1" nodeType="withEffect">
                                  <p:stCondLst>
                                    <p:cond delay="0"/>
                                  </p:stCondLst>
                                  <p:childTnLst>
                                    <p:animMotion origin="layout" path="M -2.70833E-6 -3.7037E-7 L -0.15664 -0.47153 " pathEditMode="relative" rAng="0" ptsTypes="AA">
                                      <p:cBhvr>
                                        <p:cTn id="203" dur="2000" fill="hold"/>
                                        <p:tgtEl>
                                          <p:spTgt spid="103"/>
                                        </p:tgtEl>
                                        <p:attrNameLst>
                                          <p:attrName>ppt_x</p:attrName>
                                          <p:attrName>ppt_y</p:attrName>
                                        </p:attrNameLst>
                                      </p:cBhvr>
                                      <p:rCtr x="-7839" y="-23588"/>
                                    </p:animMotion>
                                  </p:childTnLst>
                                </p:cTn>
                              </p:par>
                              <p:par>
                                <p:cTn id="204" presetID="64" presetClass="path" presetSubtype="0" accel="50000" decel="50000" fill="hold" grpId="1" nodeType="withEffect">
                                  <p:stCondLst>
                                    <p:cond delay="0"/>
                                  </p:stCondLst>
                                  <p:childTnLst>
                                    <p:animMotion origin="layout" path="M 5.55112E-17 -2.59259E-6 L -0.15625 -0.47083 " pathEditMode="relative" rAng="0" ptsTypes="AA">
                                      <p:cBhvr>
                                        <p:cTn id="205" dur="2000" fill="hold"/>
                                        <p:tgtEl>
                                          <p:spTgt spid="104"/>
                                        </p:tgtEl>
                                        <p:attrNameLst>
                                          <p:attrName>ppt_x</p:attrName>
                                          <p:attrName>ppt_y</p:attrName>
                                        </p:attrNameLst>
                                      </p:cBhvr>
                                      <p:rCtr x="-7813" y="-23542"/>
                                    </p:animMotion>
                                  </p:childTnLst>
                                </p:cTn>
                              </p:par>
                              <p:par>
                                <p:cTn id="206" presetID="64" presetClass="path" presetSubtype="0" accel="50000" decel="50000" fill="hold" grpId="1" nodeType="withEffect">
                                  <p:stCondLst>
                                    <p:cond delay="0"/>
                                  </p:stCondLst>
                                  <p:childTnLst>
                                    <p:animMotion origin="layout" path="M 3.125E-6 4.81481E-6 L -0.21003 -0.4676 " pathEditMode="relative" rAng="0" ptsTypes="AA">
                                      <p:cBhvr>
                                        <p:cTn id="207" dur="2000" fill="hold"/>
                                        <p:tgtEl>
                                          <p:spTgt spid="105"/>
                                        </p:tgtEl>
                                        <p:attrNameLst>
                                          <p:attrName>ppt_x</p:attrName>
                                          <p:attrName>ppt_y</p:attrName>
                                        </p:attrNameLst>
                                      </p:cBhvr>
                                      <p:rCtr x="-10508" y="-23380"/>
                                    </p:animMotion>
                                  </p:childTnLst>
                                </p:cTn>
                              </p:par>
                              <p:par>
                                <p:cTn id="208" presetID="64" presetClass="path" presetSubtype="0" accel="50000" decel="50000" fill="hold" grpId="1" nodeType="withEffect">
                                  <p:stCondLst>
                                    <p:cond delay="0"/>
                                  </p:stCondLst>
                                  <p:childTnLst>
                                    <p:animMotion origin="layout" path="M -8.33333E-7 4.44444E-6 L -0.16953 -0.4095 " pathEditMode="relative" rAng="0" ptsTypes="AA">
                                      <p:cBhvr>
                                        <p:cTn id="209" dur="2000" fill="hold"/>
                                        <p:tgtEl>
                                          <p:spTgt spid="106"/>
                                        </p:tgtEl>
                                        <p:attrNameLst>
                                          <p:attrName>ppt_x</p:attrName>
                                          <p:attrName>ppt_y</p:attrName>
                                        </p:attrNameLst>
                                      </p:cBhvr>
                                      <p:rCtr x="-8477" y="-20486"/>
                                    </p:animMotion>
                                  </p:childTnLst>
                                </p:cTn>
                              </p:par>
                              <p:par>
                                <p:cTn id="210" presetID="64" presetClass="path" presetSubtype="0" accel="50000" decel="50000" fill="hold" grpId="1" nodeType="withEffect">
                                  <p:stCondLst>
                                    <p:cond delay="0"/>
                                  </p:stCondLst>
                                  <p:childTnLst>
                                    <p:animMotion origin="layout" path="M -2.91667E-6 7.40741E-7 L -0.17786 -0.41042 " pathEditMode="relative" rAng="0" ptsTypes="AA">
                                      <p:cBhvr>
                                        <p:cTn id="211" dur="2000" fill="hold"/>
                                        <p:tgtEl>
                                          <p:spTgt spid="107"/>
                                        </p:tgtEl>
                                        <p:attrNameLst>
                                          <p:attrName>ppt_x</p:attrName>
                                          <p:attrName>ppt_y</p:attrName>
                                        </p:attrNameLst>
                                      </p:cBhvr>
                                      <p:rCtr x="-8893" y="-20532"/>
                                    </p:animMotion>
                                  </p:childTnLst>
                                </p:cTn>
                              </p:par>
                              <p:par>
                                <p:cTn id="212" presetID="64" presetClass="path" presetSubtype="0" accel="50000" decel="50000" fill="hold" grpId="1" nodeType="withEffect">
                                  <p:stCondLst>
                                    <p:cond delay="0"/>
                                  </p:stCondLst>
                                  <p:childTnLst>
                                    <p:animMotion origin="layout" path="M -6.25E-7 3.7037E-7 L -0.18737 -0.41875 " pathEditMode="relative" rAng="0" ptsTypes="AA">
                                      <p:cBhvr>
                                        <p:cTn id="213" dur="2000" fill="hold"/>
                                        <p:tgtEl>
                                          <p:spTgt spid="108"/>
                                        </p:tgtEl>
                                        <p:attrNameLst>
                                          <p:attrName>ppt_x</p:attrName>
                                          <p:attrName>ppt_y</p:attrName>
                                        </p:attrNameLst>
                                      </p:cBhvr>
                                      <p:rCtr x="-9375" y="-20949"/>
                                    </p:animMotion>
                                  </p:childTnLst>
                                </p:cTn>
                              </p:par>
                              <p:par>
                                <p:cTn id="214" presetID="64" presetClass="path" presetSubtype="0" accel="50000" decel="50000" fill="hold" grpId="1" nodeType="withEffect">
                                  <p:stCondLst>
                                    <p:cond delay="0"/>
                                  </p:stCondLst>
                                  <p:childTnLst>
                                    <p:animMotion origin="layout" path="M 3.33333E-6 -3.7037E-6 L -0.16654 -0.42361 " pathEditMode="relative" rAng="0" ptsTypes="AA">
                                      <p:cBhvr>
                                        <p:cTn id="215" dur="2000" fill="hold"/>
                                        <p:tgtEl>
                                          <p:spTgt spid="109"/>
                                        </p:tgtEl>
                                        <p:attrNameLst>
                                          <p:attrName>ppt_x</p:attrName>
                                          <p:attrName>ppt_y</p:attrName>
                                        </p:attrNameLst>
                                      </p:cBhvr>
                                      <p:rCtr x="-8333" y="-21181"/>
                                    </p:animMotion>
                                  </p:childTnLst>
                                </p:cTn>
                              </p:par>
                              <p:par>
                                <p:cTn id="216" presetID="64" presetClass="path" presetSubtype="0" accel="50000" decel="50000" fill="hold" grpId="1" nodeType="withEffect">
                                  <p:stCondLst>
                                    <p:cond delay="0"/>
                                  </p:stCondLst>
                                  <p:childTnLst>
                                    <p:animMotion origin="layout" path="M 1.45833E-6 2.59259E-6 L -0.16784 -0.3919 " pathEditMode="relative" rAng="0" ptsTypes="AA">
                                      <p:cBhvr>
                                        <p:cTn id="217" dur="2000" fill="hold"/>
                                        <p:tgtEl>
                                          <p:spTgt spid="110"/>
                                        </p:tgtEl>
                                        <p:attrNameLst>
                                          <p:attrName>ppt_x</p:attrName>
                                          <p:attrName>ppt_y</p:attrName>
                                        </p:attrNameLst>
                                      </p:cBhvr>
                                      <p:rCtr x="-8398" y="-19606"/>
                                    </p:animMotion>
                                  </p:childTnLst>
                                </p:cTn>
                              </p:par>
                              <p:par>
                                <p:cTn id="218" presetID="64" presetClass="path" presetSubtype="0" accel="50000" decel="50000" fill="hold" grpId="1" nodeType="withEffect">
                                  <p:stCondLst>
                                    <p:cond delay="0"/>
                                  </p:stCondLst>
                                  <p:childTnLst>
                                    <p:animMotion origin="layout" path="M 1.45833E-6 2.96296E-6 L -0.15521 -0.48449 " pathEditMode="relative" rAng="0" ptsTypes="AA">
                                      <p:cBhvr>
                                        <p:cTn id="219" dur="2000" fill="hold"/>
                                        <p:tgtEl>
                                          <p:spTgt spid="111"/>
                                        </p:tgtEl>
                                        <p:attrNameLst>
                                          <p:attrName>ppt_x</p:attrName>
                                          <p:attrName>ppt_y</p:attrName>
                                        </p:attrNameLst>
                                      </p:cBhvr>
                                      <p:rCtr x="-7760" y="-24236"/>
                                    </p:animMotion>
                                  </p:childTnLst>
                                </p:cTn>
                              </p:par>
                              <p:par>
                                <p:cTn id="220" presetID="64" presetClass="path" presetSubtype="0" accel="50000" decel="50000" fill="hold" grpId="1" nodeType="withEffect">
                                  <p:stCondLst>
                                    <p:cond delay="0"/>
                                  </p:stCondLst>
                                  <p:childTnLst>
                                    <p:animMotion origin="layout" path="M -3.33333E-6 4.81481E-6 L -0.16445 -0.43264 " pathEditMode="relative" rAng="0" ptsTypes="AA">
                                      <p:cBhvr>
                                        <p:cTn id="221" dur="2000" fill="hold"/>
                                        <p:tgtEl>
                                          <p:spTgt spid="112"/>
                                        </p:tgtEl>
                                        <p:attrNameLst>
                                          <p:attrName>ppt_x</p:attrName>
                                          <p:attrName>ppt_y</p:attrName>
                                        </p:attrNameLst>
                                      </p:cBhvr>
                                      <p:rCtr x="-8229" y="-21644"/>
                                    </p:animMotion>
                                  </p:childTnLst>
                                </p:cTn>
                              </p:par>
                              <p:par>
                                <p:cTn id="222" presetID="64" presetClass="path" presetSubtype="0" accel="50000" decel="50000" fill="hold" grpId="1" nodeType="withEffect">
                                  <p:stCondLst>
                                    <p:cond delay="0"/>
                                  </p:stCondLst>
                                  <p:childTnLst>
                                    <p:animMotion origin="layout" path="M 6.25E-7 7.40741E-7 L -0.1582 -0.43171 " pathEditMode="relative" rAng="0" ptsTypes="AA">
                                      <p:cBhvr>
                                        <p:cTn id="223" dur="2000" fill="hold"/>
                                        <p:tgtEl>
                                          <p:spTgt spid="113"/>
                                        </p:tgtEl>
                                        <p:attrNameLst>
                                          <p:attrName>ppt_x</p:attrName>
                                          <p:attrName>ppt_y</p:attrName>
                                        </p:attrNameLst>
                                      </p:cBhvr>
                                      <p:rCtr x="-7917" y="-21597"/>
                                    </p:animMotion>
                                  </p:childTnLst>
                                </p:cTn>
                              </p:par>
                              <p:par>
                                <p:cTn id="224" presetID="64" presetClass="path" presetSubtype="0" accel="50000" decel="50000" fill="hold" grpId="1" nodeType="withEffect">
                                  <p:stCondLst>
                                    <p:cond delay="0"/>
                                  </p:stCondLst>
                                  <p:childTnLst>
                                    <p:animMotion origin="layout" path="M -1.45833E-6 -2.96296E-6 L -0.16224 -0.41412 " pathEditMode="relative" rAng="0" ptsTypes="AA">
                                      <p:cBhvr>
                                        <p:cTn id="225" dur="2000" fill="hold"/>
                                        <p:tgtEl>
                                          <p:spTgt spid="114"/>
                                        </p:tgtEl>
                                        <p:attrNameLst>
                                          <p:attrName>ppt_x</p:attrName>
                                          <p:attrName>ppt_y</p:attrName>
                                        </p:attrNameLst>
                                      </p:cBhvr>
                                      <p:rCtr x="-8112" y="-20718"/>
                                    </p:animMotion>
                                  </p:childTnLst>
                                </p:cTn>
                              </p:par>
                              <p:par>
                                <p:cTn id="226" presetID="8" presetClass="exit" presetSubtype="32" fill="hold" grpId="2" nodeType="withEffect">
                                  <p:stCondLst>
                                    <p:cond delay="0"/>
                                  </p:stCondLst>
                                  <p:childTnLst>
                                    <p:animEffect transition="out" filter="diamond(out)">
                                      <p:cBhvr>
                                        <p:cTn id="227" dur="2000"/>
                                        <p:tgtEl>
                                          <p:spTgt spid="95"/>
                                        </p:tgtEl>
                                      </p:cBhvr>
                                    </p:animEffect>
                                    <p:set>
                                      <p:cBhvr>
                                        <p:cTn id="228" dur="1" fill="hold">
                                          <p:stCondLst>
                                            <p:cond delay="1999"/>
                                          </p:stCondLst>
                                        </p:cTn>
                                        <p:tgtEl>
                                          <p:spTgt spid="95"/>
                                        </p:tgtEl>
                                        <p:attrNameLst>
                                          <p:attrName>style.visibility</p:attrName>
                                        </p:attrNameLst>
                                      </p:cBhvr>
                                      <p:to>
                                        <p:strVal val="hidden"/>
                                      </p:to>
                                    </p:set>
                                  </p:childTnLst>
                                </p:cTn>
                              </p:par>
                              <p:par>
                                <p:cTn id="229" presetID="1" presetClass="entr" presetSubtype="0" fill="hold" nodeType="withEffect">
                                  <p:stCondLst>
                                    <p:cond delay="0"/>
                                  </p:stCondLst>
                                  <p:childTnLst>
                                    <p:set>
                                      <p:cBhvr>
                                        <p:cTn id="230" dur="1" fill="hold">
                                          <p:stCondLst>
                                            <p:cond delay="0"/>
                                          </p:stCondLst>
                                        </p:cTn>
                                        <p:tgtEl>
                                          <p:spTgt spid="175"/>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xit" presetSubtype="0" fill="hold" nodeType="clickEffect">
                                  <p:stCondLst>
                                    <p:cond delay="0"/>
                                  </p:stCondLst>
                                  <p:childTnLst>
                                    <p:set>
                                      <p:cBhvr>
                                        <p:cTn id="234" dur="1" fill="hold">
                                          <p:stCondLst>
                                            <p:cond delay="0"/>
                                          </p:stCondLst>
                                        </p:cTn>
                                        <p:tgtEl>
                                          <p:spTgt spid="15"/>
                                        </p:tgtEl>
                                        <p:attrNameLst>
                                          <p:attrName>style.visibility</p:attrName>
                                        </p:attrNameLst>
                                      </p:cBhvr>
                                      <p:to>
                                        <p:strVal val="hidden"/>
                                      </p:to>
                                    </p:set>
                                  </p:childTnLst>
                                </p:cTn>
                              </p:par>
                              <p:par>
                                <p:cTn id="235" presetID="1" presetClass="entr" presetSubtype="0" fill="hold" grpId="0" nodeType="withEffect">
                                  <p:stCondLst>
                                    <p:cond delay="0"/>
                                  </p:stCondLst>
                                  <p:childTnLst>
                                    <p:set>
                                      <p:cBhvr>
                                        <p:cTn id="236" dur="1" fill="hold">
                                          <p:stCondLst>
                                            <p:cond delay="0"/>
                                          </p:stCondLst>
                                        </p:cTn>
                                        <p:tgtEl>
                                          <p:spTgt spid="5"/>
                                        </p:tgtEl>
                                        <p:attrNameLst>
                                          <p:attrName>style.visibility</p:attrName>
                                        </p:attrNameLst>
                                      </p:cBhvr>
                                      <p:to>
                                        <p:strVal val="visible"/>
                                      </p:to>
                                    </p:set>
                                  </p:childTnLst>
                                </p:cTn>
                              </p:par>
                              <p:par>
                                <p:cTn id="237" presetID="19" presetClass="emph" presetSubtype="0" repeatCount="indefinite" fill="hold" grpId="1" nodeType="withEffect">
                                  <p:stCondLst>
                                    <p:cond delay="0"/>
                                  </p:stCondLst>
                                  <p:childTnLst>
                                    <p:animClr clrSpc="rgb" dir="cw">
                                      <p:cBhvr override="childStyle">
                                        <p:cTn id="238" dur="500" fill="hold"/>
                                        <p:tgtEl>
                                          <p:spTgt spid="5"/>
                                        </p:tgtEl>
                                        <p:attrNameLst>
                                          <p:attrName>style.color</p:attrName>
                                        </p:attrNameLst>
                                      </p:cBhvr>
                                      <p:to>
                                        <a:schemeClr val="accent2"/>
                                      </p:to>
                                    </p:animClr>
                                    <p:animClr clrSpc="rgb" dir="cw">
                                      <p:cBhvr>
                                        <p:cTn id="239" dur="500" fill="hold"/>
                                        <p:tgtEl>
                                          <p:spTgt spid="5"/>
                                        </p:tgtEl>
                                        <p:attrNameLst>
                                          <p:attrName>fillcolor</p:attrName>
                                        </p:attrNameLst>
                                      </p:cBhvr>
                                      <p:to>
                                        <a:schemeClr val="accent2"/>
                                      </p:to>
                                    </p:animClr>
                                    <p:set>
                                      <p:cBhvr>
                                        <p:cTn id="240" dur="500" fill="hold"/>
                                        <p:tgtEl>
                                          <p:spTgt spid="5"/>
                                        </p:tgtEl>
                                        <p:attrNameLst>
                                          <p:attrName>fill.type</p:attrName>
                                        </p:attrNameLst>
                                      </p:cBhvr>
                                      <p:to>
                                        <p:strVal val="solid"/>
                                      </p:to>
                                    </p:set>
                                    <p:set>
                                      <p:cBhvr>
                                        <p:cTn id="241" dur="500" fill="hold"/>
                                        <p:tgtEl>
                                          <p:spTgt spid="5"/>
                                        </p:tgtEl>
                                        <p:attrNameLst>
                                          <p:attrName>fill.on</p:attrName>
                                        </p:attrNameLst>
                                      </p:cBhvr>
                                      <p:to>
                                        <p:strVal val="true"/>
                                      </p:to>
                                    </p:set>
                                  </p:childTnLst>
                                </p:cTn>
                              </p:par>
                              <p:par>
                                <p:cTn id="242" presetID="8" presetClass="exit" presetSubtype="32" fill="hold" grpId="3" nodeType="withEffect">
                                  <p:stCondLst>
                                    <p:cond delay="0"/>
                                  </p:stCondLst>
                                  <p:childTnLst>
                                    <p:animEffect transition="out" filter="diamond(out)">
                                      <p:cBhvr>
                                        <p:cTn id="243" dur="2000"/>
                                        <p:tgtEl>
                                          <p:spTgt spid="109"/>
                                        </p:tgtEl>
                                      </p:cBhvr>
                                    </p:animEffect>
                                    <p:set>
                                      <p:cBhvr>
                                        <p:cTn id="244" dur="1" fill="hold">
                                          <p:stCondLst>
                                            <p:cond delay="1999"/>
                                          </p:stCondLst>
                                        </p:cTn>
                                        <p:tgtEl>
                                          <p:spTgt spid="109"/>
                                        </p:tgtEl>
                                        <p:attrNameLst>
                                          <p:attrName>style.visibility</p:attrName>
                                        </p:attrNameLst>
                                      </p:cBhvr>
                                      <p:to>
                                        <p:strVal val="hidden"/>
                                      </p:to>
                                    </p:set>
                                  </p:childTnLst>
                                </p:cTn>
                              </p:par>
                              <p:par>
                                <p:cTn id="245" presetID="1" presetClass="entr" presetSubtype="0" fill="hold" nodeType="withEffect">
                                  <p:stCondLst>
                                    <p:cond delay="0"/>
                                  </p:stCondLst>
                                  <p:childTnLst>
                                    <p:set>
                                      <p:cBhvr>
                                        <p:cTn id="246" dur="1" fill="hold">
                                          <p:stCondLst>
                                            <p:cond delay="0"/>
                                          </p:stCondLst>
                                        </p:cTn>
                                        <p:tgtEl>
                                          <p:spTgt spid="64"/>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26"/>
                                        </p:tgtEl>
                                        <p:attrNameLst>
                                          <p:attrName>style.visibility</p:attrName>
                                        </p:attrNameLst>
                                      </p:cBhvr>
                                      <p:to>
                                        <p:strVal val="visible"/>
                                      </p:to>
                                    </p:set>
                                  </p:childTnLst>
                                </p:cTn>
                              </p:par>
                              <p:par>
                                <p:cTn id="249" presetID="0" presetClass="path" presetSubtype="0" autoRev="1" fill="hold" nodeType="withEffect">
                                  <p:stCondLst>
                                    <p:cond delay="1000"/>
                                  </p:stCondLst>
                                  <p:childTnLst>
                                    <p:animMotion origin="layout" path="M 1.25E-6 -4.44444E-6 L 1.25E-6 0.00024 C -0.00065 -0.00509 -0.0013 -0.01018 -0.00195 -0.01527 C -0.00221 -0.01805 -0.00274 -0.02083 -0.00287 -0.02361 C -0.00326 -0.03032 -0.00378 -0.04351 -0.00378 -0.04351 L 1.25E-6 -4.44444E-6 Z " pathEditMode="relative" rAng="0" ptsTypes="AAAAAA">
                                      <p:cBhvr>
                                        <p:cTn id="250" dur="3000" spd="-100000" fill="hold"/>
                                        <p:tgtEl>
                                          <p:spTgt spid="26"/>
                                        </p:tgtEl>
                                        <p:attrNameLst>
                                          <p:attrName>ppt_x</p:attrName>
                                          <p:attrName>ppt_y</p:attrName>
                                        </p:attrNameLst>
                                      </p:cBhvr>
                                      <p:rCtr x="-195" y="-2176"/>
                                    </p:animMotion>
                                  </p:childTnLst>
                                </p:cTn>
                              </p:par>
                              <p:par>
                                <p:cTn id="251" presetID="32" presetClass="emph" presetSubtype="0" fill="hold" nodeType="withEffect">
                                  <p:stCondLst>
                                    <p:cond delay="1200"/>
                                  </p:stCondLst>
                                  <p:childTnLst>
                                    <p:animRot by="120000">
                                      <p:cBhvr>
                                        <p:cTn id="252" dur="500" fill="hold">
                                          <p:stCondLst>
                                            <p:cond delay="0"/>
                                          </p:stCondLst>
                                        </p:cTn>
                                        <p:tgtEl>
                                          <p:spTgt spid="83"/>
                                        </p:tgtEl>
                                        <p:attrNameLst>
                                          <p:attrName>r</p:attrName>
                                        </p:attrNameLst>
                                      </p:cBhvr>
                                    </p:animRot>
                                    <p:animRot by="-240000">
                                      <p:cBhvr>
                                        <p:cTn id="253" dur="1000" fill="hold">
                                          <p:stCondLst>
                                            <p:cond delay="1000"/>
                                          </p:stCondLst>
                                        </p:cTn>
                                        <p:tgtEl>
                                          <p:spTgt spid="83"/>
                                        </p:tgtEl>
                                        <p:attrNameLst>
                                          <p:attrName>r</p:attrName>
                                        </p:attrNameLst>
                                      </p:cBhvr>
                                    </p:animRot>
                                    <p:animRot by="240000">
                                      <p:cBhvr>
                                        <p:cTn id="254" dur="1000" fill="hold">
                                          <p:stCondLst>
                                            <p:cond delay="2000"/>
                                          </p:stCondLst>
                                        </p:cTn>
                                        <p:tgtEl>
                                          <p:spTgt spid="83"/>
                                        </p:tgtEl>
                                        <p:attrNameLst>
                                          <p:attrName>r</p:attrName>
                                        </p:attrNameLst>
                                      </p:cBhvr>
                                    </p:animRot>
                                    <p:animRot by="-240000">
                                      <p:cBhvr>
                                        <p:cTn id="255" dur="1000" fill="hold">
                                          <p:stCondLst>
                                            <p:cond delay="3000"/>
                                          </p:stCondLst>
                                        </p:cTn>
                                        <p:tgtEl>
                                          <p:spTgt spid="83"/>
                                        </p:tgtEl>
                                        <p:attrNameLst>
                                          <p:attrName>r</p:attrName>
                                        </p:attrNameLst>
                                      </p:cBhvr>
                                    </p:animRot>
                                    <p:animRot by="120000">
                                      <p:cBhvr>
                                        <p:cTn id="256" dur="1000" fill="hold">
                                          <p:stCondLst>
                                            <p:cond delay="4000"/>
                                          </p:stCondLst>
                                        </p:cTn>
                                        <p:tgtEl>
                                          <p:spTgt spid="83"/>
                                        </p:tgtEl>
                                        <p:attrNameLst>
                                          <p:attrName>r</p:attrName>
                                        </p:attrNameLst>
                                      </p:cBhvr>
                                    </p:animRot>
                                  </p:childTnLst>
                                </p:cTn>
                              </p:par>
                            </p:childTnLst>
                          </p:cTn>
                        </p:par>
                        <p:par>
                          <p:cTn id="257" fill="hold">
                            <p:stCondLst>
                              <p:cond delay="7000"/>
                            </p:stCondLst>
                            <p:childTnLst>
                              <p:par>
                                <p:cTn id="258" presetID="32" presetClass="emph" presetSubtype="0" repeatCount="10000" fill="hold" grpId="2" nodeType="afterEffect">
                                  <p:stCondLst>
                                    <p:cond delay="0"/>
                                  </p:stCondLst>
                                  <p:childTnLst>
                                    <p:animRot by="120000">
                                      <p:cBhvr>
                                        <p:cTn id="259" dur="50" fill="hold">
                                          <p:stCondLst>
                                            <p:cond delay="0"/>
                                          </p:stCondLst>
                                        </p:cTn>
                                        <p:tgtEl>
                                          <p:spTgt spid="96"/>
                                        </p:tgtEl>
                                        <p:attrNameLst>
                                          <p:attrName>r</p:attrName>
                                        </p:attrNameLst>
                                      </p:cBhvr>
                                    </p:animRot>
                                    <p:animRot by="-240000">
                                      <p:cBhvr>
                                        <p:cTn id="260" dur="100" fill="hold">
                                          <p:stCondLst>
                                            <p:cond delay="100"/>
                                          </p:stCondLst>
                                        </p:cTn>
                                        <p:tgtEl>
                                          <p:spTgt spid="96"/>
                                        </p:tgtEl>
                                        <p:attrNameLst>
                                          <p:attrName>r</p:attrName>
                                        </p:attrNameLst>
                                      </p:cBhvr>
                                    </p:animRot>
                                    <p:animRot by="240000">
                                      <p:cBhvr>
                                        <p:cTn id="261" dur="100" fill="hold">
                                          <p:stCondLst>
                                            <p:cond delay="200"/>
                                          </p:stCondLst>
                                        </p:cTn>
                                        <p:tgtEl>
                                          <p:spTgt spid="96"/>
                                        </p:tgtEl>
                                        <p:attrNameLst>
                                          <p:attrName>r</p:attrName>
                                        </p:attrNameLst>
                                      </p:cBhvr>
                                    </p:animRot>
                                    <p:animRot by="-240000">
                                      <p:cBhvr>
                                        <p:cTn id="262" dur="100" fill="hold">
                                          <p:stCondLst>
                                            <p:cond delay="300"/>
                                          </p:stCondLst>
                                        </p:cTn>
                                        <p:tgtEl>
                                          <p:spTgt spid="96"/>
                                        </p:tgtEl>
                                        <p:attrNameLst>
                                          <p:attrName>r</p:attrName>
                                        </p:attrNameLst>
                                      </p:cBhvr>
                                    </p:animRot>
                                    <p:animRot by="120000">
                                      <p:cBhvr>
                                        <p:cTn id="263" dur="100" fill="hold">
                                          <p:stCondLst>
                                            <p:cond delay="400"/>
                                          </p:stCondLst>
                                        </p:cTn>
                                        <p:tgtEl>
                                          <p:spTgt spid="96"/>
                                        </p:tgtEl>
                                        <p:attrNameLst>
                                          <p:attrName>r</p:attrName>
                                        </p:attrNameLst>
                                      </p:cBhvr>
                                    </p:animRot>
                                  </p:childTnLst>
                                </p:cTn>
                              </p:par>
                              <p:par>
                                <p:cTn id="264" presetID="32" presetClass="emph" presetSubtype="0" repeatCount="10000" fill="hold" grpId="2" nodeType="withEffect">
                                  <p:stCondLst>
                                    <p:cond delay="2000"/>
                                  </p:stCondLst>
                                  <p:childTnLst>
                                    <p:animRot by="120000">
                                      <p:cBhvr>
                                        <p:cTn id="265" dur="50" fill="hold">
                                          <p:stCondLst>
                                            <p:cond delay="0"/>
                                          </p:stCondLst>
                                        </p:cTn>
                                        <p:tgtEl>
                                          <p:spTgt spid="97"/>
                                        </p:tgtEl>
                                        <p:attrNameLst>
                                          <p:attrName>r</p:attrName>
                                        </p:attrNameLst>
                                      </p:cBhvr>
                                    </p:animRot>
                                    <p:animRot by="-240000">
                                      <p:cBhvr>
                                        <p:cTn id="266" dur="100" fill="hold">
                                          <p:stCondLst>
                                            <p:cond delay="100"/>
                                          </p:stCondLst>
                                        </p:cTn>
                                        <p:tgtEl>
                                          <p:spTgt spid="97"/>
                                        </p:tgtEl>
                                        <p:attrNameLst>
                                          <p:attrName>r</p:attrName>
                                        </p:attrNameLst>
                                      </p:cBhvr>
                                    </p:animRot>
                                    <p:animRot by="240000">
                                      <p:cBhvr>
                                        <p:cTn id="267" dur="100" fill="hold">
                                          <p:stCondLst>
                                            <p:cond delay="200"/>
                                          </p:stCondLst>
                                        </p:cTn>
                                        <p:tgtEl>
                                          <p:spTgt spid="97"/>
                                        </p:tgtEl>
                                        <p:attrNameLst>
                                          <p:attrName>r</p:attrName>
                                        </p:attrNameLst>
                                      </p:cBhvr>
                                    </p:animRot>
                                    <p:animRot by="-240000">
                                      <p:cBhvr>
                                        <p:cTn id="268" dur="100" fill="hold">
                                          <p:stCondLst>
                                            <p:cond delay="300"/>
                                          </p:stCondLst>
                                        </p:cTn>
                                        <p:tgtEl>
                                          <p:spTgt spid="97"/>
                                        </p:tgtEl>
                                        <p:attrNameLst>
                                          <p:attrName>r</p:attrName>
                                        </p:attrNameLst>
                                      </p:cBhvr>
                                    </p:animRot>
                                    <p:animRot by="120000">
                                      <p:cBhvr>
                                        <p:cTn id="269" dur="100" fill="hold">
                                          <p:stCondLst>
                                            <p:cond delay="400"/>
                                          </p:stCondLst>
                                        </p:cTn>
                                        <p:tgtEl>
                                          <p:spTgt spid="97"/>
                                        </p:tgtEl>
                                        <p:attrNameLst>
                                          <p:attrName>r</p:attrName>
                                        </p:attrNameLst>
                                      </p:cBhvr>
                                    </p:animRot>
                                  </p:childTnLst>
                                </p:cTn>
                              </p:par>
                              <p:par>
                                <p:cTn id="270" presetID="32" presetClass="emph" presetSubtype="0" repeatCount="10000" fill="hold" grpId="2" nodeType="withEffect">
                                  <p:stCondLst>
                                    <p:cond delay="2000"/>
                                  </p:stCondLst>
                                  <p:childTnLst>
                                    <p:animRot by="120000">
                                      <p:cBhvr>
                                        <p:cTn id="271" dur="50" fill="hold">
                                          <p:stCondLst>
                                            <p:cond delay="0"/>
                                          </p:stCondLst>
                                        </p:cTn>
                                        <p:tgtEl>
                                          <p:spTgt spid="98"/>
                                        </p:tgtEl>
                                        <p:attrNameLst>
                                          <p:attrName>r</p:attrName>
                                        </p:attrNameLst>
                                      </p:cBhvr>
                                    </p:animRot>
                                    <p:animRot by="-240000">
                                      <p:cBhvr>
                                        <p:cTn id="272" dur="100" fill="hold">
                                          <p:stCondLst>
                                            <p:cond delay="100"/>
                                          </p:stCondLst>
                                        </p:cTn>
                                        <p:tgtEl>
                                          <p:spTgt spid="98"/>
                                        </p:tgtEl>
                                        <p:attrNameLst>
                                          <p:attrName>r</p:attrName>
                                        </p:attrNameLst>
                                      </p:cBhvr>
                                    </p:animRot>
                                    <p:animRot by="240000">
                                      <p:cBhvr>
                                        <p:cTn id="273" dur="100" fill="hold">
                                          <p:stCondLst>
                                            <p:cond delay="200"/>
                                          </p:stCondLst>
                                        </p:cTn>
                                        <p:tgtEl>
                                          <p:spTgt spid="98"/>
                                        </p:tgtEl>
                                        <p:attrNameLst>
                                          <p:attrName>r</p:attrName>
                                        </p:attrNameLst>
                                      </p:cBhvr>
                                    </p:animRot>
                                    <p:animRot by="-240000">
                                      <p:cBhvr>
                                        <p:cTn id="274" dur="100" fill="hold">
                                          <p:stCondLst>
                                            <p:cond delay="300"/>
                                          </p:stCondLst>
                                        </p:cTn>
                                        <p:tgtEl>
                                          <p:spTgt spid="98"/>
                                        </p:tgtEl>
                                        <p:attrNameLst>
                                          <p:attrName>r</p:attrName>
                                        </p:attrNameLst>
                                      </p:cBhvr>
                                    </p:animRot>
                                    <p:animRot by="120000">
                                      <p:cBhvr>
                                        <p:cTn id="275" dur="100" fill="hold">
                                          <p:stCondLst>
                                            <p:cond delay="400"/>
                                          </p:stCondLst>
                                        </p:cTn>
                                        <p:tgtEl>
                                          <p:spTgt spid="98"/>
                                        </p:tgtEl>
                                        <p:attrNameLst>
                                          <p:attrName>r</p:attrName>
                                        </p:attrNameLst>
                                      </p:cBhvr>
                                    </p:animRot>
                                  </p:childTnLst>
                                </p:cTn>
                              </p:par>
                              <p:par>
                                <p:cTn id="276" presetID="32" presetClass="emph" presetSubtype="0" repeatCount="10000" fill="hold" grpId="2" nodeType="withEffect">
                                  <p:stCondLst>
                                    <p:cond delay="2000"/>
                                  </p:stCondLst>
                                  <p:childTnLst>
                                    <p:animRot by="120000">
                                      <p:cBhvr>
                                        <p:cTn id="277" dur="50" fill="hold">
                                          <p:stCondLst>
                                            <p:cond delay="0"/>
                                          </p:stCondLst>
                                        </p:cTn>
                                        <p:tgtEl>
                                          <p:spTgt spid="99"/>
                                        </p:tgtEl>
                                        <p:attrNameLst>
                                          <p:attrName>r</p:attrName>
                                        </p:attrNameLst>
                                      </p:cBhvr>
                                    </p:animRot>
                                    <p:animRot by="-240000">
                                      <p:cBhvr>
                                        <p:cTn id="278" dur="100" fill="hold">
                                          <p:stCondLst>
                                            <p:cond delay="100"/>
                                          </p:stCondLst>
                                        </p:cTn>
                                        <p:tgtEl>
                                          <p:spTgt spid="99"/>
                                        </p:tgtEl>
                                        <p:attrNameLst>
                                          <p:attrName>r</p:attrName>
                                        </p:attrNameLst>
                                      </p:cBhvr>
                                    </p:animRot>
                                    <p:animRot by="240000">
                                      <p:cBhvr>
                                        <p:cTn id="279" dur="100" fill="hold">
                                          <p:stCondLst>
                                            <p:cond delay="200"/>
                                          </p:stCondLst>
                                        </p:cTn>
                                        <p:tgtEl>
                                          <p:spTgt spid="99"/>
                                        </p:tgtEl>
                                        <p:attrNameLst>
                                          <p:attrName>r</p:attrName>
                                        </p:attrNameLst>
                                      </p:cBhvr>
                                    </p:animRot>
                                    <p:animRot by="-240000">
                                      <p:cBhvr>
                                        <p:cTn id="280" dur="100" fill="hold">
                                          <p:stCondLst>
                                            <p:cond delay="300"/>
                                          </p:stCondLst>
                                        </p:cTn>
                                        <p:tgtEl>
                                          <p:spTgt spid="99"/>
                                        </p:tgtEl>
                                        <p:attrNameLst>
                                          <p:attrName>r</p:attrName>
                                        </p:attrNameLst>
                                      </p:cBhvr>
                                    </p:animRot>
                                    <p:animRot by="120000">
                                      <p:cBhvr>
                                        <p:cTn id="281" dur="100" fill="hold">
                                          <p:stCondLst>
                                            <p:cond delay="400"/>
                                          </p:stCondLst>
                                        </p:cTn>
                                        <p:tgtEl>
                                          <p:spTgt spid="99"/>
                                        </p:tgtEl>
                                        <p:attrNameLst>
                                          <p:attrName>r</p:attrName>
                                        </p:attrNameLst>
                                      </p:cBhvr>
                                    </p:animRot>
                                  </p:childTnLst>
                                </p:cTn>
                              </p:par>
                              <p:par>
                                <p:cTn id="282" presetID="32" presetClass="emph" presetSubtype="0" repeatCount="10000" fill="hold" grpId="2" nodeType="withEffect">
                                  <p:stCondLst>
                                    <p:cond delay="2000"/>
                                  </p:stCondLst>
                                  <p:childTnLst>
                                    <p:animRot by="120000">
                                      <p:cBhvr>
                                        <p:cTn id="283" dur="50" fill="hold">
                                          <p:stCondLst>
                                            <p:cond delay="0"/>
                                          </p:stCondLst>
                                        </p:cTn>
                                        <p:tgtEl>
                                          <p:spTgt spid="100"/>
                                        </p:tgtEl>
                                        <p:attrNameLst>
                                          <p:attrName>r</p:attrName>
                                        </p:attrNameLst>
                                      </p:cBhvr>
                                    </p:animRot>
                                    <p:animRot by="-240000">
                                      <p:cBhvr>
                                        <p:cTn id="284" dur="100" fill="hold">
                                          <p:stCondLst>
                                            <p:cond delay="100"/>
                                          </p:stCondLst>
                                        </p:cTn>
                                        <p:tgtEl>
                                          <p:spTgt spid="100"/>
                                        </p:tgtEl>
                                        <p:attrNameLst>
                                          <p:attrName>r</p:attrName>
                                        </p:attrNameLst>
                                      </p:cBhvr>
                                    </p:animRot>
                                    <p:animRot by="240000">
                                      <p:cBhvr>
                                        <p:cTn id="285" dur="100" fill="hold">
                                          <p:stCondLst>
                                            <p:cond delay="200"/>
                                          </p:stCondLst>
                                        </p:cTn>
                                        <p:tgtEl>
                                          <p:spTgt spid="100"/>
                                        </p:tgtEl>
                                        <p:attrNameLst>
                                          <p:attrName>r</p:attrName>
                                        </p:attrNameLst>
                                      </p:cBhvr>
                                    </p:animRot>
                                    <p:animRot by="-240000">
                                      <p:cBhvr>
                                        <p:cTn id="286" dur="100" fill="hold">
                                          <p:stCondLst>
                                            <p:cond delay="300"/>
                                          </p:stCondLst>
                                        </p:cTn>
                                        <p:tgtEl>
                                          <p:spTgt spid="100"/>
                                        </p:tgtEl>
                                        <p:attrNameLst>
                                          <p:attrName>r</p:attrName>
                                        </p:attrNameLst>
                                      </p:cBhvr>
                                    </p:animRot>
                                    <p:animRot by="120000">
                                      <p:cBhvr>
                                        <p:cTn id="287" dur="100" fill="hold">
                                          <p:stCondLst>
                                            <p:cond delay="400"/>
                                          </p:stCondLst>
                                        </p:cTn>
                                        <p:tgtEl>
                                          <p:spTgt spid="100"/>
                                        </p:tgtEl>
                                        <p:attrNameLst>
                                          <p:attrName>r</p:attrName>
                                        </p:attrNameLst>
                                      </p:cBhvr>
                                    </p:animRot>
                                  </p:childTnLst>
                                </p:cTn>
                              </p:par>
                              <p:par>
                                <p:cTn id="288" presetID="32" presetClass="emph" presetSubtype="0" repeatCount="10000" fill="hold" grpId="2" nodeType="withEffect">
                                  <p:stCondLst>
                                    <p:cond delay="2000"/>
                                  </p:stCondLst>
                                  <p:childTnLst>
                                    <p:animRot by="120000">
                                      <p:cBhvr>
                                        <p:cTn id="289" dur="50" fill="hold">
                                          <p:stCondLst>
                                            <p:cond delay="0"/>
                                          </p:stCondLst>
                                        </p:cTn>
                                        <p:tgtEl>
                                          <p:spTgt spid="101"/>
                                        </p:tgtEl>
                                        <p:attrNameLst>
                                          <p:attrName>r</p:attrName>
                                        </p:attrNameLst>
                                      </p:cBhvr>
                                    </p:animRot>
                                    <p:animRot by="-240000">
                                      <p:cBhvr>
                                        <p:cTn id="290" dur="100" fill="hold">
                                          <p:stCondLst>
                                            <p:cond delay="100"/>
                                          </p:stCondLst>
                                        </p:cTn>
                                        <p:tgtEl>
                                          <p:spTgt spid="101"/>
                                        </p:tgtEl>
                                        <p:attrNameLst>
                                          <p:attrName>r</p:attrName>
                                        </p:attrNameLst>
                                      </p:cBhvr>
                                    </p:animRot>
                                    <p:animRot by="240000">
                                      <p:cBhvr>
                                        <p:cTn id="291" dur="100" fill="hold">
                                          <p:stCondLst>
                                            <p:cond delay="200"/>
                                          </p:stCondLst>
                                        </p:cTn>
                                        <p:tgtEl>
                                          <p:spTgt spid="101"/>
                                        </p:tgtEl>
                                        <p:attrNameLst>
                                          <p:attrName>r</p:attrName>
                                        </p:attrNameLst>
                                      </p:cBhvr>
                                    </p:animRot>
                                    <p:animRot by="-240000">
                                      <p:cBhvr>
                                        <p:cTn id="292" dur="100" fill="hold">
                                          <p:stCondLst>
                                            <p:cond delay="300"/>
                                          </p:stCondLst>
                                        </p:cTn>
                                        <p:tgtEl>
                                          <p:spTgt spid="101"/>
                                        </p:tgtEl>
                                        <p:attrNameLst>
                                          <p:attrName>r</p:attrName>
                                        </p:attrNameLst>
                                      </p:cBhvr>
                                    </p:animRot>
                                    <p:animRot by="120000">
                                      <p:cBhvr>
                                        <p:cTn id="293" dur="100" fill="hold">
                                          <p:stCondLst>
                                            <p:cond delay="400"/>
                                          </p:stCondLst>
                                        </p:cTn>
                                        <p:tgtEl>
                                          <p:spTgt spid="101"/>
                                        </p:tgtEl>
                                        <p:attrNameLst>
                                          <p:attrName>r</p:attrName>
                                        </p:attrNameLst>
                                      </p:cBhvr>
                                    </p:animRot>
                                  </p:childTnLst>
                                </p:cTn>
                              </p:par>
                              <p:par>
                                <p:cTn id="294" presetID="32" presetClass="emph" presetSubtype="0" repeatCount="10000" fill="hold" grpId="2" nodeType="withEffect">
                                  <p:stCondLst>
                                    <p:cond delay="2000"/>
                                  </p:stCondLst>
                                  <p:childTnLst>
                                    <p:animRot by="120000">
                                      <p:cBhvr>
                                        <p:cTn id="295" dur="50" fill="hold">
                                          <p:stCondLst>
                                            <p:cond delay="0"/>
                                          </p:stCondLst>
                                        </p:cTn>
                                        <p:tgtEl>
                                          <p:spTgt spid="102"/>
                                        </p:tgtEl>
                                        <p:attrNameLst>
                                          <p:attrName>r</p:attrName>
                                        </p:attrNameLst>
                                      </p:cBhvr>
                                    </p:animRot>
                                    <p:animRot by="-240000">
                                      <p:cBhvr>
                                        <p:cTn id="296" dur="100" fill="hold">
                                          <p:stCondLst>
                                            <p:cond delay="100"/>
                                          </p:stCondLst>
                                        </p:cTn>
                                        <p:tgtEl>
                                          <p:spTgt spid="102"/>
                                        </p:tgtEl>
                                        <p:attrNameLst>
                                          <p:attrName>r</p:attrName>
                                        </p:attrNameLst>
                                      </p:cBhvr>
                                    </p:animRot>
                                    <p:animRot by="240000">
                                      <p:cBhvr>
                                        <p:cTn id="297" dur="100" fill="hold">
                                          <p:stCondLst>
                                            <p:cond delay="200"/>
                                          </p:stCondLst>
                                        </p:cTn>
                                        <p:tgtEl>
                                          <p:spTgt spid="102"/>
                                        </p:tgtEl>
                                        <p:attrNameLst>
                                          <p:attrName>r</p:attrName>
                                        </p:attrNameLst>
                                      </p:cBhvr>
                                    </p:animRot>
                                    <p:animRot by="-240000">
                                      <p:cBhvr>
                                        <p:cTn id="298" dur="100" fill="hold">
                                          <p:stCondLst>
                                            <p:cond delay="300"/>
                                          </p:stCondLst>
                                        </p:cTn>
                                        <p:tgtEl>
                                          <p:spTgt spid="102"/>
                                        </p:tgtEl>
                                        <p:attrNameLst>
                                          <p:attrName>r</p:attrName>
                                        </p:attrNameLst>
                                      </p:cBhvr>
                                    </p:animRot>
                                    <p:animRot by="120000">
                                      <p:cBhvr>
                                        <p:cTn id="299" dur="100" fill="hold">
                                          <p:stCondLst>
                                            <p:cond delay="400"/>
                                          </p:stCondLst>
                                        </p:cTn>
                                        <p:tgtEl>
                                          <p:spTgt spid="102"/>
                                        </p:tgtEl>
                                        <p:attrNameLst>
                                          <p:attrName>r</p:attrName>
                                        </p:attrNameLst>
                                      </p:cBhvr>
                                    </p:animRot>
                                  </p:childTnLst>
                                </p:cTn>
                              </p:par>
                              <p:par>
                                <p:cTn id="300" presetID="32" presetClass="emph" presetSubtype="0" repeatCount="10000" fill="hold" grpId="2" nodeType="withEffect">
                                  <p:stCondLst>
                                    <p:cond delay="2000"/>
                                  </p:stCondLst>
                                  <p:childTnLst>
                                    <p:animRot by="120000">
                                      <p:cBhvr>
                                        <p:cTn id="301" dur="50" fill="hold">
                                          <p:stCondLst>
                                            <p:cond delay="0"/>
                                          </p:stCondLst>
                                        </p:cTn>
                                        <p:tgtEl>
                                          <p:spTgt spid="103"/>
                                        </p:tgtEl>
                                        <p:attrNameLst>
                                          <p:attrName>r</p:attrName>
                                        </p:attrNameLst>
                                      </p:cBhvr>
                                    </p:animRot>
                                    <p:animRot by="-240000">
                                      <p:cBhvr>
                                        <p:cTn id="302" dur="100" fill="hold">
                                          <p:stCondLst>
                                            <p:cond delay="100"/>
                                          </p:stCondLst>
                                        </p:cTn>
                                        <p:tgtEl>
                                          <p:spTgt spid="103"/>
                                        </p:tgtEl>
                                        <p:attrNameLst>
                                          <p:attrName>r</p:attrName>
                                        </p:attrNameLst>
                                      </p:cBhvr>
                                    </p:animRot>
                                    <p:animRot by="240000">
                                      <p:cBhvr>
                                        <p:cTn id="303" dur="100" fill="hold">
                                          <p:stCondLst>
                                            <p:cond delay="200"/>
                                          </p:stCondLst>
                                        </p:cTn>
                                        <p:tgtEl>
                                          <p:spTgt spid="103"/>
                                        </p:tgtEl>
                                        <p:attrNameLst>
                                          <p:attrName>r</p:attrName>
                                        </p:attrNameLst>
                                      </p:cBhvr>
                                    </p:animRot>
                                    <p:animRot by="-240000">
                                      <p:cBhvr>
                                        <p:cTn id="304" dur="100" fill="hold">
                                          <p:stCondLst>
                                            <p:cond delay="300"/>
                                          </p:stCondLst>
                                        </p:cTn>
                                        <p:tgtEl>
                                          <p:spTgt spid="103"/>
                                        </p:tgtEl>
                                        <p:attrNameLst>
                                          <p:attrName>r</p:attrName>
                                        </p:attrNameLst>
                                      </p:cBhvr>
                                    </p:animRot>
                                    <p:animRot by="120000">
                                      <p:cBhvr>
                                        <p:cTn id="305" dur="100" fill="hold">
                                          <p:stCondLst>
                                            <p:cond delay="400"/>
                                          </p:stCondLst>
                                        </p:cTn>
                                        <p:tgtEl>
                                          <p:spTgt spid="103"/>
                                        </p:tgtEl>
                                        <p:attrNameLst>
                                          <p:attrName>r</p:attrName>
                                        </p:attrNameLst>
                                      </p:cBhvr>
                                    </p:animRot>
                                  </p:childTnLst>
                                </p:cTn>
                              </p:par>
                              <p:par>
                                <p:cTn id="306" presetID="32" presetClass="emph" presetSubtype="0" repeatCount="10000" fill="hold" grpId="2" nodeType="withEffect">
                                  <p:stCondLst>
                                    <p:cond delay="2000"/>
                                  </p:stCondLst>
                                  <p:childTnLst>
                                    <p:animRot by="120000">
                                      <p:cBhvr>
                                        <p:cTn id="307" dur="50" fill="hold">
                                          <p:stCondLst>
                                            <p:cond delay="0"/>
                                          </p:stCondLst>
                                        </p:cTn>
                                        <p:tgtEl>
                                          <p:spTgt spid="104"/>
                                        </p:tgtEl>
                                        <p:attrNameLst>
                                          <p:attrName>r</p:attrName>
                                        </p:attrNameLst>
                                      </p:cBhvr>
                                    </p:animRot>
                                    <p:animRot by="-240000">
                                      <p:cBhvr>
                                        <p:cTn id="308" dur="100" fill="hold">
                                          <p:stCondLst>
                                            <p:cond delay="100"/>
                                          </p:stCondLst>
                                        </p:cTn>
                                        <p:tgtEl>
                                          <p:spTgt spid="104"/>
                                        </p:tgtEl>
                                        <p:attrNameLst>
                                          <p:attrName>r</p:attrName>
                                        </p:attrNameLst>
                                      </p:cBhvr>
                                    </p:animRot>
                                    <p:animRot by="240000">
                                      <p:cBhvr>
                                        <p:cTn id="309" dur="100" fill="hold">
                                          <p:stCondLst>
                                            <p:cond delay="200"/>
                                          </p:stCondLst>
                                        </p:cTn>
                                        <p:tgtEl>
                                          <p:spTgt spid="104"/>
                                        </p:tgtEl>
                                        <p:attrNameLst>
                                          <p:attrName>r</p:attrName>
                                        </p:attrNameLst>
                                      </p:cBhvr>
                                    </p:animRot>
                                    <p:animRot by="-240000">
                                      <p:cBhvr>
                                        <p:cTn id="310" dur="100" fill="hold">
                                          <p:stCondLst>
                                            <p:cond delay="300"/>
                                          </p:stCondLst>
                                        </p:cTn>
                                        <p:tgtEl>
                                          <p:spTgt spid="104"/>
                                        </p:tgtEl>
                                        <p:attrNameLst>
                                          <p:attrName>r</p:attrName>
                                        </p:attrNameLst>
                                      </p:cBhvr>
                                    </p:animRot>
                                    <p:animRot by="120000">
                                      <p:cBhvr>
                                        <p:cTn id="311" dur="100" fill="hold">
                                          <p:stCondLst>
                                            <p:cond delay="400"/>
                                          </p:stCondLst>
                                        </p:cTn>
                                        <p:tgtEl>
                                          <p:spTgt spid="104"/>
                                        </p:tgtEl>
                                        <p:attrNameLst>
                                          <p:attrName>r</p:attrName>
                                        </p:attrNameLst>
                                      </p:cBhvr>
                                    </p:animRot>
                                  </p:childTnLst>
                                </p:cTn>
                              </p:par>
                              <p:par>
                                <p:cTn id="312" presetID="32" presetClass="emph" presetSubtype="0" repeatCount="10000" fill="hold" grpId="2" nodeType="withEffect">
                                  <p:stCondLst>
                                    <p:cond delay="2000"/>
                                  </p:stCondLst>
                                  <p:childTnLst>
                                    <p:animRot by="120000">
                                      <p:cBhvr>
                                        <p:cTn id="313" dur="50" fill="hold">
                                          <p:stCondLst>
                                            <p:cond delay="0"/>
                                          </p:stCondLst>
                                        </p:cTn>
                                        <p:tgtEl>
                                          <p:spTgt spid="105"/>
                                        </p:tgtEl>
                                        <p:attrNameLst>
                                          <p:attrName>r</p:attrName>
                                        </p:attrNameLst>
                                      </p:cBhvr>
                                    </p:animRot>
                                    <p:animRot by="-240000">
                                      <p:cBhvr>
                                        <p:cTn id="314" dur="100" fill="hold">
                                          <p:stCondLst>
                                            <p:cond delay="100"/>
                                          </p:stCondLst>
                                        </p:cTn>
                                        <p:tgtEl>
                                          <p:spTgt spid="105"/>
                                        </p:tgtEl>
                                        <p:attrNameLst>
                                          <p:attrName>r</p:attrName>
                                        </p:attrNameLst>
                                      </p:cBhvr>
                                    </p:animRot>
                                    <p:animRot by="240000">
                                      <p:cBhvr>
                                        <p:cTn id="315" dur="100" fill="hold">
                                          <p:stCondLst>
                                            <p:cond delay="200"/>
                                          </p:stCondLst>
                                        </p:cTn>
                                        <p:tgtEl>
                                          <p:spTgt spid="105"/>
                                        </p:tgtEl>
                                        <p:attrNameLst>
                                          <p:attrName>r</p:attrName>
                                        </p:attrNameLst>
                                      </p:cBhvr>
                                    </p:animRot>
                                    <p:animRot by="-240000">
                                      <p:cBhvr>
                                        <p:cTn id="316" dur="100" fill="hold">
                                          <p:stCondLst>
                                            <p:cond delay="300"/>
                                          </p:stCondLst>
                                        </p:cTn>
                                        <p:tgtEl>
                                          <p:spTgt spid="105"/>
                                        </p:tgtEl>
                                        <p:attrNameLst>
                                          <p:attrName>r</p:attrName>
                                        </p:attrNameLst>
                                      </p:cBhvr>
                                    </p:animRot>
                                    <p:animRot by="120000">
                                      <p:cBhvr>
                                        <p:cTn id="317" dur="100" fill="hold">
                                          <p:stCondLst>
                                            <p:cond delay="400"/>
                                          </p:stCondLst>
                                        </p:cTn>
                                        <p:tgtEl>
                                          <p:spTgt spid="105"/>
                                        </p:tgtEl>
                                        <p:attrNameLst>
                                          <p:attrName>r</p:attrName>
                                        </p:attrNameLst>
                                      </p:cBhvr>
                                    </p:animRot>
                                  </p:childTnLst>
                                </p:cTn>
                              </p:par>
                              <p:par>
                                <p:cTn id="318" presetID="32" presetClass="emph" presetSubtype="0" repeatCount="10000" fill="hold" grpId="2" nodeType="withEffect">
                                  <p:stCondLst>
                                    <p:cond delay="2000"/>
                                  </p:stCondLst>
                                  <p:childTnLst>
                                    <p:animRot by="120000">
                                      <p:cBhvr>
                                        <p:cTn id="319" dur="50" fill="hold">
                                          <p:stCondLst>
                                            <p:cond delay="0"/>
                                          </p:stCondLst>
                                        </p:cTn>
                                        <p:tgtEl>
                                          <p:spTgt spid="106"/>
                                        </p:tgtEl>
                                        <p:attrNameLst>
                                          <p:attrName>r</p:attrName>
                                        </p:attrNameLst>
                                      </p:cBhvr>
                                    </p:animRot>
                                    <p:animRot by="-240000">
                                      <p:cBhvr>
                                        <p:cTn id="320" dur="100" fill="hold">
                                          <p:stCondLst>
                                            <p:cond delay="100"/>
                                          </p:stCondLst>
                                        </p:cTn>
                                        <p:tgtEl>
                                          <p:spTgt spid="106"/>
                                        </p:tgtEl>
                                        <p:attrNameLst>
                                          <p:attrName>r</p:attrName>
                                        </p:attrNameLst>
                                      </p:cBhvr>
                                    </p:animRot>
                                    <p:animRot by="240000">
                                      <p:cBhvr>
                                        <p:cTn id="321" dur="100" fill="hold">
                                          <p:stCondLst>
                                            <p:cond delay="200"/>
                                          </p:stCondLst>
                                        </p:cTn>
                                        <p:tgtEl>
                                          <p:spTgt spid="106"/>
                                        </p:tgtEl>
                                        <p:attrNameLst>
                                          <p:attrName>r</p:attrName>
                                        </p:attrNameLst>
                                      </p:cBhvr>
                                    </p:animRot>
                                    <p:animRot by="-240000">
                                      <p:cBhvr>
                                        <p:cTn id="322" dur="100" fill="hold">
                                          <p:stCondLst>
                                            <p:cond delay="300"/>
                                          </p:stCondLst>
                                        </p:cTn>
                                        <p:tgtEl>
                                          <p:spTgt spid="106"/>
                                        </p:tgtEl>
                                        <p:attrNameLst>
                                          <p:attrName>r</p:attrName>
                                        </p:attrNameLst>
                                      </p:cBhvr>
                                    </p:animRot>
                                    <p:animRot by="120000">
                                      <p:cBhvr>
                                        <p:cTn id="323" dur="100" fill="hold">
                                          <p:stCondLst>
                                            <p:cond delay="400"/>
                                          </p:stCondLst>
                                        </p:cTn>
                                        <p:tgtEl>
                                          <p:spTgt spid="106"/>
                                        </p:tgtEl>
                                        <p:attrNameLst>
                                          <p:attrName>r</p:attrName>
                                        </p:attrNameLst>
                                      </p:cBhvr>
                                    </p:animRot>
                                  </p:childTnLst>
                                </p:cTn>
                              </p:par>
                              <p:par>
                                <p:cTn id="324" presetID="32" presetClass="emph" presetSubtype="0" repeatCount="10000" fill="hold" grpId="2" nodeType="withEffect">
                                  <p:stCondLst>
                                    <p:cond delay="2000"/>
                                  </p:stCondLst>
                                  <p:childTnLst>
                                    <p:animRot by="120000">
                                      <p:cBhvr>
                                        <p:cTn id="325" dur="50" fill="hold">
                                          <p:stCondLst>
                                            <p:cond delay="0"/>
                                          </p:stCondLst>
                                        </p:cTn>
                                        <p:tgtEl>
                                          <p:spTgt spid="107"/>
                                        </p:tgtEl>
                                        <p:attrNameLst>
                                          <p:attrName>r</p:attrName>
                                        </p:attrNameLst>
                                      </p:cBhvr>
                                    </p:animRot>
                                    <p:animRot by="-240000">
                                      <p:cBhvr>
                                        <p:cTn id="326" dur="100" fill="hold">
                                          <p:stCondLst>
                                            <p:cond delay="100"/>
                                          </p:stCondLst>
                                        </p:cTn>
                                        <p:tgtEl>
                                          <p:spTgt spid="107"/>
                                        </p:tgtEl>
                                        <p:attrNameLst>
                                          <p:attrName>r</p:attrName>
                                        </p:attrNameLst>
                                      </p:cBhvr>
                                    </p:animRot>
                                    <p:animRot by="240000">
                                      <p:cBhvr>
                                        <p:cTn id="327" dur="100" fill="hold">
                                          <p:stCondLst>
                                            <p:cond delay="200"/>
                                          </p:stCondLst>
                                        </p:cTn>
                                        <p:tgtEl>
                                          <p:spTgt spid="107"/>
                                        </p:tgtEl>
                                        <p:attrNameLst>
                                          <p:attrName>r</p:attrName>
                                        </p:attrNameLst>
                                      </p:cBhvr>
                                    </p:animRot>
                                    <p:animRot by="-240000">
                                      <p:cBhvr>
                                        <p:cTn id="328" dur="100" fill="hold">
                                          <p:stCondLst>
                                            <p:cond delay="300"/>
                                          </p:stCondLst>
                                        </p:cTn>
                                        <p:tgtEl>
                                          <p:spTgt spid="107"/>
                                        </p:tgtEl>
                                        <p:attrNameLst>
                                          <p:attrName>r</p:attrName>
                                        </p:attrNameLst>
                                      </p:cBhvr>
                                    </p:animRot>
                                    <p:animRot by="120000">
                                      <p:cBhvr>
                                        <p:cTn id="329" dur="100" fill="hold">
                                          <p:stCondLst>
                                            <p:cond delay="400"/>
                                          </p:stCondLst>
                                        </p:cTn>
                                        <p:tgtEl>
                                          <p:spTgt spid="107"/>
                                        </p:tgtEl>
                                        <p:attrNameLst>
                                          <p:attrName>r</p:attrName>
                                        </p:attrNameLst>
                                      </p:cBhvr>
                                    </p:animRot>
                                  </p:childTnLst>
                                </p:cTn>
                              </p:par>
                              <p:par>
                                <p:cTn id="330" presetID="32" presetClass="emph" presetSubtype="0" repeatCount="10000" fill="hold" grpId="2" nodeType="withEffect">
                                  <p:stCondLst>
                                    <p:cond delay="2000"/>
                                  </p:stCondLst>
                                  <p:childTnLst>
                                    <p:animRot by="120000">
                                      <p:cBhvr>
                                        <p:cTn id="331" dur="50" fill="hold">
                                          <p:stCondLst>
                                            <p:cond delay="0"/>
                                          </p:stCondLst>
                                        </p:cTn>
                                        <p:tgtEl>
                                          <p:spTgt spid="108"/>
                                        </p:tgtEl>
                                        <p:attrNameLst>
                                          <p:attrName>r</p:attrName>
                                        </p:attrNameLst>
                                      </p:cBhvr>
                                    </p:animRot>
                                    <p:animRot by="-240000">
                                      <p:cBhvr>
                                        <p:cTn id="332" dur="100" fill="hold">
                                          <p:stCondLst>
                                            <p:cond delay="100"/>
                                          </p:stCondLst>
                                        </p:cTn>
                                        <p:tgtEl>
                                          <p:spTgt spid="108"/>
                                        </p:tgtEl>
                                        <p:attrNameLst>
                                          <p:attrName>r</p:attrName>
                                        </p:attrNameLst>
                                      </p:cBhvr>
                                    </p:animRot>
                                    <p:animRot by="240000">
                                      <p:cBhvr>
                                        <p:cTn id="333" dur="100" fill="hold">
                                          <p:stCondLst>
                                            <p:cond delay="200"/>
                                          </p:stCondLst>
                                        </p:cTn>
                                        <p:tgtEl>
                                          <p:spTgt spid="108"/>
                                        </p:tgtEl>
                                        <p:attrNameLst>
                                          <p:attrName>r</p:attrName>
                                        </p:attrNameLst>
                                      </p:cBhvr>
                                    </p:animRot>
                                    <p:animRot by="-240000">
                                      <p:cBhvr>
                                        <p:cTn id="334" dur="100" fill="hold">
                                          <p:stCondLst>
                                            <p:cond delay="300"/>
                                          </p:stCondLst>
                                        </p:cTn>
                                        <p:tgtEl>
                                          <p:spTgt spid="108"/>
                                        </p:tgtEl>
                                        <p:attrNameLst>
                                          <p:attrName>r</p:attrName>
                                        </p:attrNameLst>
                                      </p:cBhvr>
                                    </p:animRot>
                                    <p:animRot by="120000">
                                      <p:cBhvr>
                                        <p:cTn id="335" dur="100" fill="hold">
                                          <p:stCondLst>
                                            <p:cond delay="400"/>
                                          </p:stCondLst>
                                        </p:cTn>
                                        <p:tgtEl>
                                          <p:spTgt spid="108"/>
                                        </p:tgtEl>
                                        <p:attrNameLst>
                                          <p:attrName>r</p:attrName>
                                        </p:attrNameLst>
                                      </p:cBhvr>
                                    </p:animRot>
                                  </p:childTnLst>
                                </p:cTn>
                              </p:par>
                              <p:par>
                                <p:cTn id="336" presetID="32" presetClass="emph" presetSubtype="0" repeatCount="10000" fill="hold" grpId="2" nodeType="withEffect">
                                  <p:stCondLst>
                                    <p:cond delay="2000"/>
                                  </p:stCondLst>
                                  <p:childTnLst>
                                    <p:animRot by="120000">
                                      <p:cBhvr>
                                        <p:cTn id="337" dur="50" fill="hold">
                                          <p:stCondLst>
                                            <p:cond delay="0"/>
                                          </p:stCondLst>
                                        </p:cTn>
                                        <p:tgtEl>
                                          <p:spTgt spid="109"/>
                                        </p:tgtEl>
                                        <p:attrNameLst>
                                          <p:attrName>r</p:attrName>
                                        </p:attrNameLst>
                                      </p:cBhvr>
                                    </p:animRot>
                                    <p:animRot by="-240000">
                                      <p:cBhvr>
                                        <p:cTn id="338" dur="100" fill="hold">
                                          <p:stCondLst>
                                            <p:cond delay="100"/>
                                          </p:stCondLst>
                                        </p:cTn>
                                        <p:tgtEl>
                                          <p:spTgt spid="109"/>
                                        </p:tgtEl>
                                        <p:attrNameLst>
                                          <p:attrName>r</p:attrName>
                                        </p:attrNameLst>
                                      </p:cBhvr>
                                    </p:animRot>
                                    <p:animRot by="240000">
                                      <p:cBhvr>
                                        <p:cTn id="339" dur="100" fill="hold">
                                          <p:stCondLst>
                                            <p:cond delay="200"/>
                                          </p:stCondLst>
                                        </p:cTn>
                                        <p:tgtEl>
                                          <p:spTgt spid="109"/>
                                        </p:tgtEl>
                                        <p:attrNameLst>
                                          <p:attrName>r</p:attrName>
                                        </p:attrNameLst>
                                      </p:cBhvr>
                                    </p:animRot>
                                    <p:animRot by="-240000">
                                      <p:cBhvr>
                                        <p:cTn id="340" dur="100" fill="hold">
                                          <p:stCondLst>
                                            <p:cond delay="300"/>
                                          </p:stCondLst>
                                        </p:cTn>
                                        <p:tgtEl>
                                          <p:spTgt spid="109"/>
                                        </p:tgtEl>
                                        <p:attrNameLst>
                                          <p:attrName>r</p:attrName>
                                        </p:attrNameLst>
                                      </p:cBhvr>
                                    </p:animRot>
                                    <p:animRot by="120000">
                                      <p:cBhvr>
                                        <p:cTn id="341" dur="100" fill="hold">
                                          <p:stCondLst>
                                            <p:cond delay="400"/>
                                          </p:stCondLst>
                                        </p:cTn>
                                        <p:tgtEl>
                                          <p:spTgt spid="109"/>
                                        </p:tgtEl>
                                        <p:attrNameLst>
                                          <p:attrName>r</p:attrName>
                                        </p:attrNameLst>
                                      </p:cBhvr>
                                    </p:animRot>
                                  </p:childTnLst>
                                </p:cTn>
                              </p:par>
                              <p:par>
                                <p:cTn id="342" presetID="32" presetClass="emph" presetSubtype="0" repeatCount="10000" fill="hold" grpId="2" nodeType="withEffect">
                                  <p:stCondLst>
                                    <p:cond delay="2000"/>
                                  </p:stCondLst>
                                  <p:childTnLst>
                                    <p:animRot by="120000">
                                      <p:cBhvr>
                                        <p:cTn id="343" dur="50" fill="hold">
                                          <p:stCondLst>
                                            <p:cond delay="0"/>
                                          </p:stCondLst>
                                        </p:cTn>
                                        <p:tgtEl>
                                          <p:spTgt spid="110"/>
                                        </p:tgtEl>
                                        <p:attrNameLst>
                                          <p:attrName>r</p:attrName>
                                        </p:attrNameLst>
                                      </p:cBhvr>
                                    </p:animRot>
                                    <p:animRot by="-240000">
                                      <p:cBhvr>
                                        <p:cTn id="344" dur="100" fill="hold">
                                          <p:stCondLst>
                                            <p:cond delay="100"/>
                                          </p:stCondLst>
                                        </p:cTn>
                                        <p:tgtEl>
                                          <p:spTgt spid="110"/>
                                        </p:tgtEl>
                                        <p:attrNameLst>
                                          <p:attrName>r</p:attrName>
                                        </p:attrNameLst>
                                      </p:cBhvr>
                                    </p:animRot>
                                    <p:animRot by="240000">
                                      <p:cBhvr>
                                        <p:cTn id="345" dur="100" fill="hold">
                                          <p:stCondLst>
                                            <p:cond delay="200"/>
                                          </p:stCondLst>
                                        </p:cTn>
                                        <p:tgtEl>
                                          <p:spTgt spid="110"/>
                                        </p:tgtEl>
                                        <p:attrNameLst>
                                          <p:attrName>r</p:attrName>
                                        </p:attrNameLst>
                                      </p:cBhvr>
                                    </p:animRot>
                                    <p:animRot by="-240000">
                                      <p:cBhvr>
                                        <p:cTn id="346" dur="100" fill="hold">
                                          <p:stCondLst>
                                            <p:cond delay="300"/>
                                          </p:stCondLst>
                                        </p:cTn>
                                        <p:tgtEl>
                                          <p:spTgt spid="110"/>
                                        </p:tgtEl>
                                        <p:attrNameLst>
                                          <p:attrName>r</p:attrName>
                                        </p:attrNameLst>
                                      </p:cBhvr>
                                    </p:animRot>
                                    <p:animRot by="120000">
                                      <p:cBhvr>
                                        <p:cTn id="347" dur="100" fill="hold">
                                          <p:stCondLst>
                                            <p:cond delay="400"/>
                                          </p:stCondLst>
                                        </p:cTn>
                                        <p:tgtEl>
                                          <p:spTgt spid="110"/>
                                        </p:tgtEl>
                                        <p:attrNameLst>
                                          <p:attrName>r</p:attrName>
                                        </p:attrNameLst>
                                      </p:cBhvr>
                                    </p:animRot>
                                  </p:childTnLst>
                                </p:cTn>
                              </p:par>
                              <p:par>
                                <p:cTn id="348" presetID="32" presetClass="emph" presetSubtype="0" repeatCount="10000" fill="hold" grpId="2" nodeType="withEffect">
                                  <p:stCondLst>
                                    <p:cond delay="2000"/>
                                  </p:stCondLst>
                                  <p:childTnLst>
                                    <p:animRot by="120000">
                                      <p:cBhvr>
                                        <p:cTn id="349" dur="50" fill="hold">
                                          <p:stCondLst>
                                            <p:cond delay="0"/>
                                          </p:stCondLst>
                                        </p:cTn>
                                        <p:tgtEl>
                                          <p:spTgt spid="111"/>
                                        </p:tgtEl>
                                        <p:attrNameLst>
                                          <p:attrName>r</p:attrName>
                                        </p:attrNameLst>
                                      </p:cBhvr>
                                    </p:animRot>
                                    <p:animRot by="-240000">
                                      <p:cBhvr>
                                        <p:cTn id="350" dur="100" fill="hold">
                                          <p:stCondLst>
                                            <p:cond delay="100"/>
                                          </p:stCondLst>
                                        </p:cTn>
                                        <p:tgtEl>
                                          <p:spTgt spid="111"/>
                                        </p:tgtEl>
                                        <p:attrNameLst>
                                          <p:attrName>r</p:attrName>
                                        </p:attrNameLst>
                                      </p:cBhvr>
                                    </p:animRot>
                                    <p:animRot by="240000">
                                      <p:cBhvr>
                                        <p:cTn id="351" dur="100" fill="hold">
                                          <p:stCondLst>
                                            <p:cond delay="200"/>
                                          </p:stCondLst>
                                        </p:cTn>
                                        <p:tgtEl>
                                          <p:spTgt spid="111"/>
                                        </p:tgtEl>
                                        <p:attrNameLst>
                                          <p:attrName>r</p:attrName>
                                        </p:attrNameLst>
                                      </p:cBhvr>
                                    </p:animRot>
                                    <p:animRot by="-240000">
                                      <p:cBhvr>
                                        <p:cTn id="352" dur="100" fill="hold">
                                          <p:stCondLst>
                                            <p:cond delay="300"/>
                                          </p:stCondLst>
                                        </p:cTn>
                                        <p:tgtEl>
                                          <p:spTgt spid="111"/>
                                        </p:tgtEl>
                                        <p:attrNameLst>
                                          <p:attrName>r</p:attrName>
                                        </p:attrNameLst>
                                      </p:cBhvr>
                                    </p:animRot>
                                    <p:animRot by="120000">
                                      <p:cBhvr>
                                        <p:cTn id="353" dur="100" fill="hold">
                                          <p:stCondLst>
                                            <p:cond delay="400"/>
                                          </p:stCondLst>
                                        </p:cTn>
                                        <p:tgtEl>
                                          <p:spTgt spid="111"/>
                                        </p:tgtEl>
                                        <p:attrNameLst>
                                          <p:attrName>r</p:attrName>
                                        </p:attrNameLst>
                                      </p:cBhvr>
                                    </p:animRot>
                                  </p:childTnLst>
                                </p:cTn>
                              </p:par>
                              <p:par>
                                <p:cTn id="354" presetID="32" presetClass="emph" presetSubtype="0" repeatCount="10000" fill="hold" grpId="2" nodeType="withEffect">
                                  <p:stCondLst>
                                    <p:cond delay="2000"/>
                                  </p:stCondLst>
                                  <p:childTnLst>
                                    <p:animRot by="120000">
                                      <p:cBhvr>
                                        <p:cTn id="355" dur="50" fill="hold">
                                          <p:stCondLst>
                                            <p:cond delay="0"/>
                                          </p:stCondLst>
                                        </p:cTn>
                                        <p:tgtEl>
                                          <p:spTgt spid="112"/>
                                        </p:tgtEl>
                                        <p:attrNameLst>
                                          <p:attrName>r</p:attrName>
                                        </p:attrNameLst>
                                      </p:cBhvr>
                                    </p:animRot>
                                    <p:animRot by="-240000">
                                      <p:cBhvr>
                                        <p:cTn id="356" dur="100" fill="hold">
                                          <p:stCondLst>
                                            <p:cond delay="100"/>
                                          </p:stCondLst>
                                        </p:cTn>
                                        <p:tgtEl>
                                          <p:spTgt spid="112"/>
                                        </p:tgtEl>
                                        <p:attrNameLst>
                                          <p:attrName>r</p:attrName>
                                        </p:attrNameLst>
                                      </p:cBhvr>
                                    </p:animRot>
                                    <p:animRot by="240000">
                                      <p:cBhvr>
                                        <p:cTn id="357" dur="100" fill="hold">
                                          <p:stCondLst>
                                            <p:cond delay="200"/>
                                          </p:stCondLst>
                                        </p:cTn>
                                        <p:tgtEl>
                                          <p:spTgt spid="112"/>
                                        </p:tgtEl>
                                        <p:attrNameLst>
                                          <p:attrName>r</p:attrName>
                                        </p:attrNameLst>
                                      </p:cBhvr>
                                    </p:animRot>
                                    <p:animRot by="-240000">
                                      <p:cBhvr>
                                        <p:cTn id="358" dur="100" fill="hold">
                                          <p:stCondLst>
                                            <p:cond delay="300"/>
                                          </p:stCondLst>
                                        </p:cTn>
                                        <p:tgtEl>
                                          <p:spTgt spid="112"/>
                                        </p:tgtEl>
                                        <p:attrNameLst>
                                          <p:attrName>r</p:attrName>
                                        </p:attrNameLst>
                                      </p:cBhvr>
                                    </p:animRot>
                                    <p:animRot by="120000">
                                      <p:cBhvr>
                                        <p:cTn id="359" dur="100" fill="hold">
                                          <p:stCondLst>
                                            <p:cond delay="400"/>
                                          </p:stCondLst>
                                        </p:cTn>
                                        <p:tgtEl>
                                          <p:spTgt spid="112"/>
                                        </p:tgtEl>
                                        <p:attrNameLst>
                                          <p:attrName>r</p:attrName>
                                        </p:attrNameLst>
                                      </p:cBhvr>
                                    </p:animRot>
                                  </p:childTnLst>
                                </p:cTn>
                              </p:par>
                              <p:par>
                                <p:cTn id="360" presetID="32" presetClass="emph" presetSubtype="0" repeatCount="10000" fill="hold" grpId="2" nodeType="withEffect">
                                  <p:stCondLst>
                                    <p:cond delay="2000"/>
                                  </p:stCondLst>
                                  <p:childTnLst>
                                    <p:animRot by="120000">
                                      <p:cBhvr>
                                        <p:cTn id="361" dur="50" fill="hold">
                                          <p:stCondLst>
                                            <p:cond delay="0"/>
                                          </p:stCondLst>
                                        </p:cTn>
                                        <p:tgtEl>
                                          <p:spTgt spid="113"/>
                                        </p:tgtEl>
                                        <p:attrNameLst>
                                          <p:attrName>r</p:attrName>
                                        </p:attrNameLst>
                                      </p:cBhvr>
                                    </p:animRot>
                                    <p:animRot by="-240000">
                                      <p:cBhvr>
                                        <p:cTn id="362" dur="100" fill="hold">
                                          <p:stCondLst>
                                            <p:cond delay="100"/>
                                          </p:stCondLst>
                                        </p:cTn>
                                        <p:tgtEl>
                                          <p:spTgt spid="113"/>
                                        </p:tgtEl>
                                        <p:attrNameLst>
                                          <p:attrName>r</p:attrName>
                                        </p:attrNameLst>
                                      </p:cBhvr>
                                    </p:animRot>
                                    <p:animRot by="240000">
                                      <p:cBhvr>
                                        <p:cTn id="363" dur="100" fill="hold">
                                          <p:stCondLst>
                                            <p:cond delay="200"/>
                                          </p:stCondLst>
                                        </p:cTn>
                                        <p:tgtEl>
                                          <p:spTgt spid="113"/>
                                        </p:tgtEl>
                                        <p:attrNameLst>
                                          <p:attrName>r</p:attrName>
                                        </p:attrNameLst>
                                      </p:cBhvr>
                                    </p:animRot>
                                    <p:animRot by="-240000">
                                      <p:cBhvr>
                                        <p:cTn id="364" dur="100" fill="hold">
                                          <p:stCondLst>
                                            <p:cond delay="300"/>
                                          </p:stCondLst>
                                        </p:cTn>
                                        <p:tgtEl>
                                          <p:spTgt spid="113"/>
                                        </p:tgtEl>
                                        <p:attrNameLst>
                                          <p:attrName>r</p:attrName>
                                        </p:attrNameLst>
                                      </p:cBhvr>
                                    </p:animRot>
                                    <p:animRot by="120000">
                                      <p:cBhvr>
                                        <p:cTn id="365" dur="100" fill="hold">
                                          <p:stCondLst>
                                            <p:cond delay="400"/>
                                          </p:stCondLst>
                                        </p:cTn>
                                        <p:tgtEl>
                                          <p:spTgt spid="113"/>
                                        </p:tgtEl>
                                        <p:attrNameLst>
                                          <p:attrName>r</p:attrName>
                                        </p:attrNameLst>
                                      </p:cBhvr>
                                    </p:animRot>
                                  </p:childTnLst>
                                </p:cTn>
                              </p:par>
                              <p:par>
                                <p:cTn id="366" presetID="32" presetClass="emph" presetSubtype="0" repeatCount="10000" fill="hold" grpId="2" nodeType="withEffect">
                                  <p:stCondLst>
                                    <p:cond delay="2000"/>
                                  </p:stCondLst>
                                  <p:childTnLst>
                                    <p:animRot by="120000">
                                      <p:cBhvr>
                                        <p:cTn id="367" dur="50" fill="hold">
                                          <p:stCondLst>
                                            <p:cond delay="0"/>
                                          </p:stCondLst>
                                        </p:cTn>
                                        <p:tgtEl>
                                          <p:spTgt spid="114"/>
                                        </p:tgtEl>
                                        <p:attrNameLst>
                                          <p:attrName>r</p:attrName>
                                        </p:attrNameLst>
                                      </p:cBhvr>
                                    </p:animRot>
                                    <p:animRot by="-240000">
                                      <p:cBhvr>
                                        <p:cTn id="368" dur="100" fill="hold">
                                          <p:stCondLst>
                                            <p:cond delay="100"/>
                                          </p:stCondLst>
                                        </p:cTn>
                                        <p:tgtEl>
                                          <p:spTgt spid="114"/>
                                        </p:tgtEl>
                                        <p:attrNameLst>
                                          <p:attrName>r</p:attrName>
                                        </p:attrNameLst>
                                      </p:cBhvr>
                                    </p:animRot>
                                    <p:animRot by="240000">
                                      <p:cBhvr>
                                        <p:cTn id="369" dur="100" fill="hold">
                                          <p:stCondLst>
                                            <p:cond delay="200"/>
                                          </p:stCondLst>
                                        </p:cTn>
                                        <p:tgtEl>
                                          <p:spTgt spid="114"/>
                                        </p:tgtEl>
                                        <p:attrNameLst>
                                          <p:attrName>r</p:attrName>
                                        </p:attrNameLst>
                                      </p:cBhvr>
                                    </p:animRot>
                                    <p:animRot by="-240000">
                                      <p:cBhvr>
                                        <p:cTn id="370" dur="100" fill="hold">
                                          <p:stCondLst>
                                            <p:cond delay="300"/>
                                          </p:stCondLst>
                                        </p:cTn>
                                        <p:tgtEl>
                                          <p:spTgt spid="114"/>
                                        </p:tgtEl>
                                        <p:attrNameLst>
                                          <p:attrName>r</p:attrName>
                                        </p:attrNameLst>
                                      </p:cBhvr>
                                    </p:animRot>
                                    <p:animRot by="120000">
                                      <p:cBhvr>
                                        <p:cTn id="371" dur="100" fill="hold">
                                          <p:stCondLst>
                                            <p:cond delay="400"/>
                                          </p:stCondLst>
                                        </p:cTn>
                                        <p:tgtEl>
                                          <p:spTgt spid="114"/>
                                        </p:tgtEl>
                                        <p:attrNameLst>
                                          <p:attrName>r</p:attrName>
                                        </p:attrNameLst>
                                      </p:cBhvr>
                                    </p:animRot>
                                  </p:childTnLst>
                                </p:cTn>
                              </p:par>
                              <p:par>
                                <p:cTn id="372" presetID="6" presetClass="exit" presetSubtype="32" fill="hold" grpId="3" nodeType="withEffect">
                                  <p:stCondLst>
                                    <p:cond delay="3000"/>
                                  </p:stCondLst>
                                  <p:childTnLst>
                                    <p:animEffect transition="out" filter="circle(out)">
                                      <p:cBhvr>
                                        <p:cTn id="373" dur="2000"/>
                                        <p:tgtEl>
                                          <p:spTgt spid="96"/>
                                        </p:tgtEl>
                                      </p:cBhvr>
                                    </p:animEffect>
                                    <p:set>
                                      <p:cBhvr>
                                        <p:cTn id="374" dur="1" fill="hold">
                                          <p:stCondLst>
                                            <p:cond delay="1999"/>
                                          </p:stCondLst>
                                        </p:cTn>
                                        <p:tgtEl>
                                          <p:spTgt spid="96"/>
                                        </p:tgtEl>
                                        <p:attrNameLst>
                                          <p:attrName>style.visibility</p:attrName>
                                        </p:attrNameLst>
                                      </p:cBhvr>
                                      <p:to>
                                        <p:strVal val="hidden"/>
                                      </p:to>
                                    </p:set>
                                  </p:childTnLst>
                                </p:cTn>
                              </p:par>
                              <p:par>
                                <p:cTn id="375" presetID="6" presetClass="exit" presetSubtype="32" fill="hold" grpId="3" nodeType="withEffect">
                                  <p:stCondLst>
                                    <p:cond delay="0"/>
                                  </p:stCondLst>
                                  <p:childTnLst>
                                    <p:animEffect transition="out" filter="circle(out)">
                                      <p:cBhvr>
                                        <p:cTn id="376" dur="2000"/>
                                        <p:tgtEl>
                                          <p:spTgt spid="97"/>
                                        </p:tgtEl>
                                      </p:cBhvr>
                                    </p:animEffect>
                                    <p:set>
                                      <p:cBhvr>
                                        <p:cTn id="377" dur="1" fill="hold">
                                          <p:stCondLst>
                                            <p:cond delay="1999"/>
                                          </p:stCondLst>
                                        </p:cTn>
                                        <p:tgtEl>
                                          <p:spTgt spid="97"/>
                                        </p:tgtEl>
                                        <p:attrNameLst>
                                          <p:attrName>style.visibility</p:attrName>
                                        </p:attrNameLst>
                                      </p:cBhvr>
                                      <p:to>
                                        <p:strVal val="hidden"/>
                                      </p:to>
                                    </p:set>
                                  </p:childTnLst>
                                </p:cTn>
                              </p:par>
                              <p:par>
                                <p:cTn id="378" presetID="6" presetClass="exit" presetSubtype="32" fill="hold" grpId="3" nodeType="withEffect">
                                  <p:stCondLst>
                                    <p:cond delay="0"/>
                                  </p:stCondLst>
                                  <p:childTnLst>
                                    <p:animEffect transition="out" filter="circle(out)">
                                      <p:cBhvr>
                                        <p:cTn id="379" dur="2000"/>
                                        <p:tgtEl>
                                          <p:spTgt spid="98"/>
                                        </p:tgtEl>
                                      </p:cBhvr>
                                    </p:animEffect>
                                    <p:set>
                                      <p:cBhvr>
                                        <p:cTn id="380" dur="1" fill="hold">
                                          <p:stCondLst>
                                            <p:cond delay="1999"/>
                                          </p:stCondLst>
                                        </p:cTn>
                                        <p:tgtEl>
                                          <p:spTgt spid="98"/>
                                        </p:tgtEl>
                                        <p:attrNameLst>
                                          <p:attrName>style.visibility</p:attrName>
                                        </p:attrNameLst>
                                      </p:cBhvr>
                                      <p:to>
                                        <p:strVal val="hidden"/>
                                      </p:to>
                                    </p:set>
                                  </p:childTnLst>
                                </p:cTn>
                              </p:par>
                              <p:par>
                                <p:cTn id="381" presetID="6" presetClass="exit" presetSubtype="32" fill="hold" grpId="3" nodeType="withEffect">
                                  <p:stCondLst>
                                    <p:cond delay="0"/>
                                  </p:stCondLst>
                                  <p:childTnLst>
                                    <p:animEffect transition="out" filter="circle(out)">
                                      <p:cBhvr>
                                        <p:cTn id="382" dur="2000"/>
                                        <p:tgtEl>
                                          <p:spTgt spid="99"/>
                                        </p:tgtEl>
                                      </p:cBhvr>
                                    </p:animEffect>
                                    <p:set>
                                      <p:cBhvr>
                                        <p:cTn id="383" dur="1" fill="hold">
                                          <p:stCondLst>
                                            <p:cond delay="1999"/>
                                          </p:stCondLst>
                                        </p:cTn>
                                        <p:tgtEl>
                                          <p:spTgt spid="99"/>
                                        </p:tgtEl>
                                        <p:attrNameLst>
                                          <p:attrName>style.visibility</p:attrName>
                                        </p:attrNameLst>
                                      </p:cBhvr>
                                      <p:to>
                                        <p:strVal val="hidden"/>
                                      </p:to>
                                    </p:set>
                                  </p:childTnLst>
                                </p:cTn>
                              </p:par>
                              <p:par>
                                <p:cTn id="384" presetID="6" presetClass="exit" presetSubtype="32" fill="hold" grpId="3" nodeType="withEffect">
                                  <p:stCondLst>
                                    <p:cond delay="0"/>
                                  </p:stCondLst>
                                  <p:childTnLst>
                                    <p:animEffect transition="out" filter="circle(out)">
                                      <p:cBhvr>
                                        <p:cTn id="385" dur="2000"/>
                                        <p:tgtEl>
                                          <p:spTgt spid="100"/>
                                        </p:tgtEl>
                                      </p:cBhvr>
                                    </p:animEffect>
                                    <p:set>
                                      <p:cBhvr>
                                        <p:cTn id="386" dur="1" fill="hold">
                                          <p:stCondLst>
                                            <p:cond delay="1999"/>
                                          </p:stCondLst>
                                        </p:cTn>
                                        <p:tgtEl>
                                          <p:spTgt spid="100"/>
                                        </p:tgtEl>
                                        <p:attrNameLst>
                                          <p:attrName>style.visibility</p:attrName>
                                        </p:attrNameLst>
                                      </p:cBhvr>
                                      <p:to>
                                        <p:strVal val="hidden"/>
                                      </p:to>
                                    </p:set>
                                  </p:childTnLst>
                                </p:cTn>
                              </p:par>
                              <p:par>
                                <p:cTn id="387" presetID="6" presetClass="exit" presetSubtype="32" fill="hold" grpId="3" nodeType="withEffect">
                                  <p:stCondLst>
                                    <p:cond delay="0"/>
                                  </p:stCondLst>
                                  <p:childTnLst>
                                    <p:animEffect transition="out" filter="circle(out)">
                                      <p:cBhvr>
                                        <p:cTn id="388" dur="2000"/>
                                        <p:tgtEl>
                                          <p:spTgt spid="101"/>
                                        </p:tgtEl>
                                      </p:cBhvr>
                                    </p:animEffect>
                                    <p:set>
                                      <p:cBhvr>
                                        <p:cTn id="389" dur="1" fill="hold">
                                          <p:stCondLst>
                                            <p:cond delay="1999"/>
                                          </p:stCondLst>
                                        </p:cTn>
                                        <p:tgtEl>
                                          <p:spTgt spid="101"/>
                                        </p:tgtEl>
                                        <p:attrNameLst>
                                          <p:attrName>style.visibility</p:attrName>
                                        </p:attrNameLst>
                                      </p:cBhvr>
                                      <p:to>
                                        <p:strVal val="hidden"/>
                                      </p:to>
                                    </p:set>
                                  </p:childTnLst>
                                </p:cTn>
                              </p:par>
                              <p:par>
                                <p:cTn id="390" presetID="6" presetClass="exit" presetSubtype="32" fill="hold" grpId="3" nodeType="withEffect">
                                  <p:stCondLst>
                                    <p:cond delay="0"/>
                                  </p:stCondLst>
                                  <p:childTnLst>
                                    <p:animEffect transition="out" filter="circle(out)">
                                      <p:cBhvr>
                                        <p:cTn id="391" dur="2000"/>
                                        <p:tgtEl>
                                          <p:spTgt spid="102"/>
                                        </p:tgtEl>
                                      </p:cBhvr>
                                    </p:animEffect>
                                    <p:set>
                                      <p:cBhvr>
                                        <p:cTn id="392" dur="1" fill="hold">
                                          <p:stCondLst>
                                            <p:cond delay="1999"/>
                                          </p:stCondLst>
                                        </p:cTn>
                                        <p:tgtEl>
                                          <p:spTgt spid="102"/>
                                        </p:tgtEl>
                                        <p:attrNameLst>
                                          <p:attrName>style.visibility</p:attrName>
                                        </p:attrNameLst>
                                      </p:cBhvr>
                                      <p:to>
                                        <p:strVal val="hidden"/>
                                      </p:to>
                                    </p:set>
                                  </p:childTnLst>
                                </p:cTn>
                              </p:par>
                              <p:par>
                                <p:cTn id="393" presetID="6" presetClass="exit" presetSubtype="32" fill="hold" grpId="3" nodeType="withEffect">
                                  <p:stCondLst>
                                    <p:cond delay="0"/>
                                  </p:stCondLst>
                                  <p:childTnLst>
                                    <p:animEffect transition="out" filter="circle(out)">
                                      <p:cBhvr>
                                        <p:cTn id="394" dur="2000"/>
                                        <p:tgtEl>
                                          <p:spTgt spid="103"/>
                                        </p:tgtEl>
                                      </p:cBhvr>
                                    </p:animEffect>
                                    <p:set>
                                      <p:cBhvr>
                                        <p:cTn id="395" dur="1" fill="hold">
                                          <p:stCondLst>
                                            <p:cond delay="1999"/>
                                          </p:stCondLst>
                                        </p:cTn>
                                        <p:tgtEl>
                                          <p:spTgt spid="103"/>
                                        </p:tgtEl>
                                        <p:attrNameLst>
                                          <p:attrName>style.visibility</p:attrName>
                                        </p:attrNameLst>
                                      </p:cBhvr>
                                      <p:to>
                                        <p:strVal val="hidden"/>
                                      </p:to>
                                    </p:set>
                                  </p:childTnLst>
                                </p:cTn>
                              </p:par>
                              <p:par>
                                <p:cTn id="396" presetID="6" presetClass="exit" presetSubtype="32" fill="hold" grpId="3" nodeType="withEffect">
                                  <p:stCondLst>
                                    <p:cond delay="0"/>
                                  </p:stCondLst>
                                  <p:childTnLst>
                                    <p:animEffect transition="out" filter="circle(out)">
                                      <p:cBhvr>
                                        <p:cTn id="397" dur="2000"/>
                                        <p:tgtEl>
                                          <p:spTgt spid="104"/>
                                        </p:tgtEl>
                                      </p:cBhvr>
                                    </p:animEffect>
                                    <p:set>
                                      <p:cBhvr>
                                        <p:cTn id="398" dur="1" fill="hold">
                                          <p:stCondLst>
                                            <p:cond delay="1999"/>
                                          </p:stCondLst>
                                        </p:cTn>
                                        <p:tgtEl>
                                          <p:spTgt spid="104"/>
                                        </p:tgtEl>
                                        <p:attrNameLst>
                                          <p:attrName>style.visibility</p:attrName>
                                        </p:attrNameLst>
                                      </p:cBhvr>
                                      <p:to>
                                        <p:strVal val="hidden"/>
                                      </p:to>
                                    </p:set>
                                  </p:childTnLst>
                                </p:cTn>
                              </p:par>
                              <p:par>
                                <p:cTn id="399" presetID="6" presetClass="exit" presetSubtype="32" fill="hold" grpId="3" nodeType="withEffect">
                                  <p:stCondLst>
                                    <p:cond delay="0"/>
                                  </p:stCondLst>
                                  <p:childTnLst>
                                    <p:animEffect transition="out" filter="circle(out)">
                                      <p:cBhvr>
                                        <p:cTn id="400" dur="2000"/>
                                        <p:tgtEl>
                                          <p:spTgt spid="105"/>
                                        </p:tgtEl>
                                      </p:cBhvr>
                                    </p:animEffect>
                                    <p:set>
                                      <p:cBhvr>
                                        <p:cTn id="401" dur="1" fill="hold">
                                          <p:stCondLst>
                                            <p:cond delay="1999"/>
                                          </p:stCondLst>
                                        </p:cTn>
                                        <p:tgtEl>
                                          <p:spTgt spid="105"/>
                                        </p:tgtEl>
                                        <p:attrNameLst>
                                          <p:attrName>style.visibility</p:attrName>
                                        </p:attrNameLst>
                                      </p:cBhvr>
                                      <p:to>
                                        <p:strVal val="hidden"/>
                                      </p:to>
                                    </p:set>
                                  </p:childTnLst>
                                </p:cTn>
                              </p:par>
                              <p:par>
                                <p:cTn id="402" presetID="6" presetClass="exit" presetSubtype="32" fill="hold" grpId="3" nodeType="withEffect">
                                  <p:stCondLst>
                                    <p:cond delay="0"/>
                                  </p:stCondLst>
                                  <p:childTnLst>
                                    <p:animEffect transition="out" filter="circle(out)">
                                      <p:cBhvr>
                                        <p:cTn id="403" dur="2000"/>
                                        <p:tgtEl>
                                          <p:spTgt spid="106"/>
                                        </p:tgtEl>
                                      </p:cBhvr>
                                    </p:animEffect>
                                    <p:set>
                                      <p:cBhvr>
                                        <p:cTn id="404" dur="1" fill="hold">
                                          <p:stCondLst>
                                            <p:cond delay="1999"/>
                                          </p:stCondLst>
                                        </p:cTn>
                                        <p:tgtEl>
                                          <p:spTgt spid="106"/>
                                        </p:tgtEl>
                                        <p:attrNameLst>
                                          <p:attrName>style.visibility</p:attrName>
                                        </p:attrNameLst>
                                      </p:cBhvr>
                                      <p:to>
                                        <p:strVal val="hidden"/>
                                      </p:to>
                                    </p:set>
                                  </p:childTnLst>
                                </p:cTn>
                              </p:par>
                              <p:par>
                                <p:cTn id="405" presetID="6" presetClass="exit" presetSubtype="32" fill="hold" grpId="3" nodeType="withEffect">
                                  <p:stCondLst>
                                    <p:cond delay="0"/>
                                  </p:stCondLst>
                                  <p:childTnLst>
                                    <p:animEffect transition="out" filter="circle(out)">
                                      <p:cBhvr>
                                        <p:cTn id="406" dur="2000"/>
                                        <p:tgtEl>
                                          <p:spTgt spid="107"/>
                                        </p:tgtEl>
                                      </p:cBhvr>
                                    </p:animEffect>
                                    <p:set>
                                      <p:cBhvr>
                                        <p:cTn id="407" dur="1" fill="hold">
                                          <p:stCondLst>
                                            <p:cond delay="1999"/>
                                          </p:stCondLst>
                                        </p:cTn>
                                        <p:tgtEl>
                                          <p:spTgt spid="107"/>
                                        </p:tgtEl>
                                        <p:attrNameLst>
                                          <p:attrName>style.visibility</p:attrName>
                                        </p:attrNameLst>
                                      </p:cBhvr>
                                      <p:to>
                                        <p:strVal val="hidden"/>
                                      </p:to>
                                    </p:set>
                                  </p:childTnLst>
                                </p:cTn>
                              </p:par>
                              <p:par>
                                <p:cTn id="408" presetID="6" presetClass="exit" presetSubtype="32" fill="hold" grpId="3" nodeType="withEffect">
                                  <p:stCondLst>
                                    <p:cond delay="0"/>
                                  </p:stCondLst>
                                  <p:childTnLst>
                                    <p:animEffect transition="out" filter="circle(out)">
                                      <p:cBhvr>
                                        <p:cTn id="409" dur="2000"/>
                                        <p:tgtEl>
                                          <p:spTgt spid="108"/>
                                        </p:tgtEl>
                                      </p:cBhvr>
                                    </p:animEffect>
                                    <p:set>
                                      <p:cBhvr>
                                        <p:cTn id="410" dur="1" fill="hold">
                                          <p:stCondLst>
                                            <p:cond delay="1999"/>
                                          </p:stCondLst>
                                        </p:cTn>
                                        <p:tgtEl>
                                          <p:spTgt spid="108"/>
                                        </p:tgtEl>
                                        <p:attrNameLst>
                                          <p:attrName>style.visibility</p:attrName>
                                        </p:attrNameLst>
                                      </p:cBhvr>
                                      <p:to>
                                        <p:strVal val="hidden"/>
                                      </p:to>
                                    </p:set>
                                  </p:childTnLst>
                                </p:cTn>
                              </p:par>
                              <p:par>
                                <p:cTn id="411" presetID="6" presetClass="exit" presetSubtype="32" fill="hold" grpId="3" nodeType="withEffect">
                                  <p:stCondLst>
                                    <p:cond delay="0"/>
                                  </p:stCondLst>
                                  <p:childTnLst>
                                    <p:animEffect transition="out" filter="circle(out)">
                                      <p:cBhvr>
                                        <p:cTn id="412" dur="2000"/>
                                        <p:tgtEl>
                                          <p:spTgt spid="110"/>
                                        </p:tgtEl>
                                      </p:cBhvr>
                                    </p:animEffect>
                                    <p:set>
                                      <p:cBhvr>
                                        <p:cTn id="413" dur="1" fill="hold">
                                          <p:stCondLst>
                                            <p:cond delay="1999"/>
                                          </p:stCondLst>
                                        </p:cTn>
                                        <p:tgtEl>
                                          <p:spTgt spid="110"/>
                                        </p:tgtEl>
                                        <p:attrNameLst>
                                          <p:attrName>style.visibility</p:attrName>
                                        </p:attrNameLst>
                                      </p:cBhvr>
                                      <p:to>
                                        <p:strVal val="hidden"/>
                                      </p:to>
                                    </p:set>
                                  </p:childTnLst>
                                </p:cTn>
                              </p:par>
                              <p:par>
                                <p:cTn id="414" presetID="6" presetClass="exit" presetSubtype="32" fill="hold" grpId="3" nodeType="withEffect">
                                  <p:stCondLst>
                                    <p:cond delay="0"/>
                                  </p:stCondLst>
                                  <p:childTnLst>
                                    <p:animEffect transition="out" filter="circle(out)">
                                      <p:cBhvr>
                                        <p:cTn id="415" dur="2000"/>
                                        <p:tgtEl>
                                          <p:spTgt spid="111"/>
                                        </p:tgtEl>
                                      </p:cBhvr>
                                    </p:animEffect>
                                    <p:set>
                                      <p:cBhvr>
                                        <p:cTn id="416" dur="1" fill="hold">
                                          <p:stCondLst>
                                            <p:cond delay="1999"/>
                                          </p:stCondLst>
                                        </p:cTn>
                                        <p:tgtEl>
                                          <p:spTgt spid="111"/>
                                        </p:tgtEl>
                                        <p:attrNameLst>
                                          <p:attrName>style.visibility</p:attrName>
                                        </p:attrNameLst>
                                      </p:cBhvr>
                                      <p:to>
                                        <p:strVal val="hidden"/>
                                      </p:to>
                                    </p:set>
                                  </p:childTnLst>
                                </p:cTn>
                              </p:par>
                              <p:par>
                                <p:cTn id="417" presetID="6" presetClass="exit" presetSubtype="32" fill="hold" grpId="3" nodeType="withEffect">
                                  <p:stCondLst>
                                    <p:cond delay="0"/>
                                  </p:stCondLst>
                                  <p:childTnLst>
                                    <p:animEffect transition="out" filter="circle(out)">
                                      <p:cBhvr>
                                        <p:cTn id="418" dur="2000"/>
                                        <p:tgtEl>
                                          <p:spTgt spid="112"/>
                                        </p:tgtEl>
                                      </p:cBhvr>
                                    </p:animEffect>
                                    <p:set>
                                      <p:cBhvr>
                                        <p:cTn id="419" dur="1" fill="hold">
                                          <p:stCondLst>
                                            <p:cond delay="1999"/>
                                          </p:stCondLst>
                                        </p:cTn>
                                        <p:tgtEl>
                                          <p:spTgt spid="112"/>
                                        </p:tgtEl>
                                        <p:attrNameLst>
                                          <p:attrName>style.visibility</p:attrName>
                                        </p:attrNameLst>
                                      </p:cBhvr>
                                      <p:to>
                                        <p:strVal val="hidden"/>
                                      </p:to>
                                    </p:set>
                                  </p:childTnLst>
                                </p:cTn>
                              </p:par>
                              <p:par>
                                <p:cTn id="420" presetID="6" presetClass="exit" presetSubtype="32" fill="hold" grpId="3" nodeType="withEffect">
                                  <p:stCondLst>
                                    <p:cond delay="0"/>
                                  </p:stCondLst>
                                  <p:childTnLst>
                                    <p:animEffect transition="out" filter="circle(out)">
                                      <p:cBhvr>
                                        <p:cTn id="421" dur="2000"/>
                                        <p:tgtEl>
                                          <p:spTgt spid="113"/>
                                        </p:tgtEl>
                                      </p:cBhvr>
                                    </p:animEffect>
                                    <p:set>
                                      <p:cBhvr>
                                        <p:cTn id="422" dur="1" fill="hold">
                                          <p:stCondLst>
                                            <p:cond delay="1999"/>
                                          </p:stCondLst>
                                        </p:cTn>
                                        <p:tgtEl>
                                          <p:spTgt spid="113"/>
                                        </p:tgtEl>
                                        <p:attrNameLst>
                                          <p:attrName>style.visibility</p:attrName>
                                        </p:attrNameLst>
                                      </p:cBhvr>
                                      <p:to>
                                        <p:strVal val="hidden"/>
                                      </p:to>
                                    </p:set>
                                  </p:childTnLst>
                                </p:cTn>
                              </p:par>
                              <p:par>
                                <p:cTn id="423" presetID="6" presetClass="exit" presetSubtype="32" fill="hold" grpId="3" nodeType="withEffect">
                                  <p:stCondLst>
                                    <p:cond delay="0"/>
                                  </p:stCondLst>
                                  <p:childTnLst>
                                    <p:animEffect transition="out" filter="circle(out)">
                                      <p:cBhvr>
                                        <p:cTn id="424" dur="2000"/>
                                        <p:tgtEl>
                                          <p:spTgt spid="114"/>
                                        </p:tgtEl>
                                      </p:cBhvr>
                                    </p:animEffect>
                                    <p:set>
                                      <p:cBhvr>
                                        <p:cTn id="425" dur="1" fill="hold">
                                          <p:stCondLst>
                                            <p:cond delay="1999"/>
                                          </p:stCondLst>
                                        </p:cTn>
                                        <p:tgtEl>
                                          <p:spTgt spid="114"/>
                                        </p:tgtEl>
                                        <p:attrNameLst>
                                          <p:attrName>style.visibility</p:attrName>
                                        </p:attrNameLst>
                                      </p:cBhvr>
                                      <p:to>
                                        <p:strVal val="hidden"/>
                                      </p:to>
                                    </p:set>
                                  </p:childTnLst>
                                </p:cTn>
                              </p:par>
                              <p:par>
                                <p:cTn id="426" presetID="53" presetClass="entr" presetSubtype="16" fill="hold" nodeType="withEffect">
                                  <p:stCondLst>
                                    <p:cond delay="0"/>
                                  </p:stCondLst>
                                  <p:childTnLst>
                                    <p:set>
                                      <p:cBhvr>
                                        <p:cTn id="427" dur="1" fill="hold">
                                          <p:stCondLst>
                                            <p:cond delay="0"/>
                                          </p:stCondLst>
                                        </p:cTn>
                                        <p:tgtEl>
                                          <p:spTgt spid="9"/>
                                        </p:tgtEl>
                                        <p:attrNameLst>
                                          <p:attrName>style.visibility</p:attrName>
                                        </p:attrNameLst>
                                      </p:cBhvr>
                                      <p:to>
                                        <p:strVal val="visible"/>
                                      </p:to>
                                    </p:set>
                                    <p:anim calcmode="lin" valueType="num">
                                      <p:cBhvr>
                                        <p:cTn id="428" dur="2000" fill="hold"/>
                                        <p:tgtEl>
                                          <p:spTgt spid="9"/>
                                        </p:tgtEl>
                                        <p:attrNameLst>
                                          <p:attrName>ppt_w</p:attrName>
                                        </p:attrNameLst>
                                      </p:cBhvr>
                                      <p:tavLst>
                                        <p:tav tm="0">
                                          <p:val>
                                            <p:fltVal val="0"/>
                                          </p:val>
                                        </p:tav>
                                        <p:tav tm="100000">
                                          <p:val>
                                            <p:strVal val="#ppt_w"/>
                                          </p:val>
                                        </p:tav>
                                      </p:tavLst>
                                    </p:anim>
                                    <p:anim calcmode="lin" valueType="num">
                                      <p:cBhvr>
                                        <p:cTn id="429" dur="2000" fill="hold"/>
                                        <p:tgtEl>
                                          <p:spTgt spid="9"/>
                                        </p:tgtEl>
                                        <p:attrNameLst>
                                          <p:attrName>ppt_h</p:attrName>
                                        </p:attrNameLst>
                                      </p:cBhvr>
                                      <p:tavLst>
                                        <p:tav tm="0">
                                          <p:val>
                                            <p:fltVal val="0"/>
                                          </p:val>
                                        </p:tav>
                                        <p:tav tm="100000">
                                          <p:val>
                                            <p:strVal val="#ppt_h"/>
                                          </p:val>
                                        </p:tav>
                                      </p:tavLst>
                                    </p:anim>
                                    <p:animEffect transition="in" filter="fade">
                                      <p:cBhvr>
                                        <p:cTn id="430" dur="2000"/>
                                        <p:tgtEl>
                                          <p:spTgt spid="9"/>
                                        </p:tgtEl>
                                      </p:cBhvr>
                                    </p:animEffect>
                                  </p:childTnLst>
                                </p:cTn>
                              </p:par>
                              <p:par>
                                <p:cTn id="431" presetID="8" presetClass="emph" presetSubtype="0" fill="hold" nodeType="withEffect">
                                  <p:stCondLst>
                                    <p:cond delay="0"/>
                                  </p:stCondLst>
                                  <p:childTnLst>
                                    <p:animRot by="3000000">
                                      <p:cBhvr>
                                        <p:cTn id="432" dur="5000" fill="hold"/>
                                        <p:tgtEl>
                                          <p:spTgt spid="175"/>
                                        </p:tgtEl>
                                        <p:attrNameLst>
                                          <p:attrName>r</p:attrName>
                                        </p:attrNameLst>
                                      </p:cBhvr>
                                    </p:animRot>
                                  </p:childTnLst>
                                </p:cTn>
                              </p:par>
                              <p:par>
                                <p:cTn id="433" presetID="32" presetClass="emph" presetSubtype="0" repeatCount="indefinite" fill="hold" nodeType="withEffect">
                                  <p:stCondLst>
                                    <p:cond delay="0"/>
                                  </p:stCondLst>
                                  <p:childTnLst>
                                    <p:animRot by="120000">
                                      <p:cBhvr>
                                        <p:cTn id="434" dur="200" fill="hold">
                                          <p:stCondLst>
                                            <p:cond delay="0"/>
                                          </p:stCondLst>
                                        </p:cTn>
                                        <p:tgtEl>
                                          <p:spTgt spid="175"/>
                                        </p:tgtEl>
                                        <p:attrNameLst>
                                          <p:attrName>r</p:attrName>
                                        </p:attrNameLst>
                                      </p:cBhvr>
                                    </p:animRot>
                                    <p:animRot by="-240000">
                                      <p:cBhvr>
                                        <p:cTn id="435" dur="400" fill="hold">
                                          <p:stCondLst>
                                            <p:cond delay="400"/>
                                          </p:stCondLst>
                                        </p:cTn>
                                        <p:tgtEl>
                                          <p:spTgt spid="175"/>
                                        </p:tgtEl>
                                        <p:attrNameLst>
                                          <p:attrName>r</p:attrName>
                                        </p:attrNameLst>
                                      </p:cBhvr>
                                    </p:animRot>
                                    <p:animRot by="240000">
                                      <p:cBhvr>
                                        <p:cTn id="436" dur="400" fill="hold">
                                          <p:stCondLst>
                                            <p:cond delay="800"/>
                                          </p:stCondLst>
                                        </p:cTn>
                                        <p:tgtEl>
                                          <p:spTgt spid="175"/>
                                        </p:tgtEl>
                                        <p:attrNameLst>
                                          <p:attrName>r</p:attrName>
                                        </p:attrNameLst>
                                      </p:cBhvr>
                                    </p:animRot>
                                    <p:animRot by="-240000">
                                      <p:cBhvr>
                                        <p:cTn id="437" dur="400" fill="hold">
                                          <p:stCondLst>
                                            <p:cond delay="1200"/>
                                          </p:stCondLst>
                                        </p:cTn>
                                        <p:tgtEl>
                                          <p:spTgt spid="175"/>
                                        </p:tgtEl>
                                        <p:attrNameLst>
                                          <p:attrName>r</p:attrName>
                                        </p:attrNameLst>
                                      </p:cBhvr>
                                    </p:animRot>
                                    <p:animRot by="120000">
                                      <p:cBhvr>
                                        <p:cTn id="438" dur="400" fill="hold">
                                          <p:stCondLst>
                                            <p:cond delay="1600"/>
                                          </p:stCondLst>
                                        </p:cTn>
                                        <p:tgtEl>
                                          <p:spTgt spid="175"/>
                                        </p:tgtEl>
                                        <p:attrNameLst>
                                          <p:attrName>r</p:attrName>
                                        </p:attrNameLst>
                                      </p:cBhvr>
                                    </p:animRot>
                                  </p:childTnLst>
                                </p:cTn>
                              </p:par>
                              <p:par>
                                <p:cTn id="439" presetID="8" presetClass="exit" presetSubtype="32" fill="hold" grpId="1" nodeType="withEffect">
                                  <p:stCondLst>
                                    <p:cond delay="0"/>
                                  </p:stCondLst>
                                  <p:childTnLst>
                                    <p:animEffect transition="out" filter="diamond(out)">
                                      <p:cBhvr>
                                        <p:cTn id="440" dur="2000"/>
                                        <p:tgtEl>
                                          <p:spTgt spid="95"/>
                                        </p:tgtEl>
                                      </p:cBhvr>
                                    </p:animEffect>
                                    <p:set>
                                      <p:cBhvr>
                                        <p:cTn id="441" dur="1" fill="hold">
                                          <p:stCondLst>
                                            <p:cond delay="1999"/>
                                          </p:stCondLst>
                                        </p:cTn>
                                        <p:tgtEl>
                                          <p:spTgt spid="95"/>
                                        </p:tgtEl>
                                        <p:attrNameLst>
                                          <p:attrName>style.visibility</p:attrName>
                                        </p:attrNameLst>
                                      </p:cBhvr>
                                      <p:to>
                                        <p:strVal val="hidden"/>
                                      </p:to>
                                    </p:set>
                                  </p:childTnLst>
                                </p:cTn>
                              </p:par>
                              <p:par>
                                <p:cTn id="442" presetID="32" presetClass="emph" presetSubtype="0" repeatCount="indefinite" fill="hold" nodeType="withEffect">
                                  <p:stCondLst>
                                    <p:cond delay="0"/>
                                  </p:stCondLst>
                                  <p:childTnLst>
                                    <p:animRot by="120000">
                                      <p:cBhvr>
                                        <p:cTn id="443" dur="200" fill="hold">
                                          <p:stCondLst>
                                            <p:cond delay="0"/>
                                          </p:stCondLst>
                                        </p:cTn>
                                        <p:tgtEl>
                                          <p:spTgt spid="9"/>
                                        </p:tgtEl>
                                        <p:attrNameLst>
                                          <p:attrName>r</p:attrName>
                                        </p:attrNameLst>
                                      </p:cBhvr>
                                    </p:animRot>
                                    <p:animRot by="-240000">
                                      <p:cBhvr>
                                        <p:cTn id="444" dur="400" fill="hold">
                                          <p:stCondLst>
                                            <p:cond delay="400"/>
                                          </p:stCondLst>
                                        </p:cTn>
                                        <p:tgtEl>
                                          <p:spTgt spid="9"/>
                                        </p:tgtEl>
                                        <p:attrNameLst>
                                          <p:attrName>r</p:attrName>
                                        </p:attrNameLst>
                                      </p:cBhvr>
                                    </p:animRot>
                                    <p:animRot by="240000">
                                      <p:cBhvr>
                                        <p:cTn id="445" dur="400" fill="hold">
                                          <p:stCondLst>
                                            <p:cond delay="800"/>
                                          </p:stCondLst>
                                        </p:cTn>
                                        <p:tgtEl>
                                          <p:spTgt spid="9"/>
                                        </p:tgtEl>
                                        <p:attrNameLst>
                                          <p:attrName>r</p:attrName>
                                        </p:attrNameLst>
                                      </p:cBhvr>
                                    </p:animRot>
                                    <p:animRot by="-240000">
                                      <p:cBhvr>
                                        <p:cTn id="446" dur="400" fill="hold">
                                          <p:stCondLst>
                                            <p:cond delay="1200"/>
                                          </p:stCondLst>
                                        </p:cTn>
                                        <p:tgtEl>
                                          <p:spTgt spid="9"/>
                                        </p:tgtEl>
                                        <p:attrNameLst>
                                          <p:attrName>r</p:attrName>
                                        </p:attrNameLst>
                                      </p:cBhvr>
                                    </p:animRot>
                                    <p:animRot by="120000">
                                      <p:cBhvr>
                                        <p:cTn id="447" dur="400" fill="hold">
                                          <p:stCondLst>
                                            <p:cond delay="1600"/>
                                          </p:stCondLst>
                                        </p:cTn>
                                        <p:tgtEl>
                                          <p:spTgt spid="9"/>
                                        </p:tgtEl>
                                        <p:attrNameLst>
                                          <p:attrName>r</p:attrName>
                                        </p:attrNameLst>
                                      </p:cBhvr>
                                    </p:animRot>
                                  </p:childTnLst>
                                </p:cTn>
                              </p:par>
                              <p:par>
                                <p:cTn id="448" presetID="22" presetClass="entr" presetSubtype="4" fill="hold" grpId="0" nodeType="withEffect">
                                  <p:stCondLst>
                                    <p:cond delay="0"/>
                                  </p:stCondLst>
                                  <p:childTnLst>
                                    <p:set>
                                      <p:cBhvr>
                                        <p:cTn id="449" dur="1" fill="hold">
                                          <p:stCondLst>
                                            <p:cond delay="0"/>
                                          </p:stCondLst>
                                        </p:cTn>
                                        <p:tgtEl>
                                          <p:spTgt spid="70"/>
                                        </p:tgtEl>
                                        <p:attrNameLst>
                                          <p:attrName>style.visibility</p:attrName>
                                        </p:attrNameLst>
                                      </p:cBhvr>
                                      <p:to>
                                        <p:strVal val="visible"/>
                                      </p:to>
                                    </p:set>
                                    <p:animEffect transition="in" filter="wipe(down)">
                                      <p:cBhvr>
                                        <p:cTn id="450" dur="500"/>
                                        <p:tgtEl>
                                          <p:spTgt spid="70"/>
                                        </p:tgtEl>
                                      </p:cBhvr>
                                    </p:animEffect>
                                  </p:childTnLst>
                                </p:cTn>
                              </p:par>
                            </p:childTnLst>
                          </p:cTn>
                        </p:par>
                      </p:childTnLst>
                    </p:cTn>
                  </p:par>
                  <p:par>
                    <p:cTn id="451" fill="hold">
                      <p:stCondLst>
                        <p:cond delay="indefinite"/>
                      </p:stCondLst>
                      <p:childTnLst>
                        <p:par>
                          <p:cTn id="452" fill="hold">
                            <p:stCondLst>
                              <p:cond delay="0"/>
                            </p:stCondLst>
                            <p:childTnLst>
                              <p:par>
                                <p:cTn id="453" presetID="8" presetClass="exit" presetSubtype="32" fill="hold" grpId="1" nodeType="clickEffect">
                                  <p:stCondLst>
                                    <p:cond delay="0"/>
                                  </p:stCondLst>
                                  <p:childTnLst>
                                    <p:animEffect transition="out" filter="diamond(out)">
                                      <p:cBhvr>
                                        <p:cTn id="454" dur="2000"/>
                                        <p:tgtEl>
                                          <p:spTgt spid="70"/>
                                        </p:tgtEl>
                                      </p:cBhvr>
                                    </p:animEffect>
                                    <p:set>
                                      <p:cBhvr>
                                        <p:cTn id="455" dur="1" fill="hold">
                                          <p:stCondLst>
                                            <p:cond delay="1999"/>
                                          </p:stCondLst>
                                        </p:cTn>
                                        <p:tgtEl>
                                          <p:spTgt spid="70"/>
                                        </p:tgtEl>
                                        <p:attrNameLst>
                                          <p:attrName>style.visibility</p:attrName>
                                        </p:attrNameLst>
                                      </p:cBhvr>
                                      <p:to>
                                        <p:strVal val="hidden"/>
                                      </p:to>
                                    </p:set>
                                  </p:childTnLst>
                                </p:cTn>
                              </p:par>
                              <p:par>
                                <p:cTn id="456" presetID="1" presetClass="entr" presetSubtype="0" fill="hold" nodeType="withEffect">
                                  <p:stCondLst>
                                    <p:cond delay="0"/>
                                  </p:stCondLst>
                                  <p:childTnLst>
                                    <p:set>
                                      <p:cBhvr>
                                        <p:cTn id="457" dur="1" fill="hold">
                                          <p:stCondLst>
                                            <p:cond delay="0"/>
                                          </p:stCondLst>
                                        </p:cTn>
                                        <p:tgtEl>
                                          <p:spTgt spid="127"/>
                                        </p:tgtEl>
                                        <p:attrNameLst>
                                          <p:attrName>style.visibility</p:attrName>
                                        </p:attrNameLst>
                                      </p:cBhvr>
                                      <p:to>
                                        <p:strVal val="visible"/>
                                      </p:to>
                                    </p:set>
                                  </p:childTnLst>
                                </p:cTn>
                              </p:par>
                            </p:childTnLst>
                          </p:cTn>
                        </p:par>
                        <p:par>
                          <p:cTn id="458" fill="hold">
                            <p:stCondLst>
                              <p:cond delay="2000"/>
                            </p:stCondLst>
                            <p:childTnLst>
                              <p:par>
                                <p:cTn id="459" presetID="1" presetClass="entr" presetSubtype="0" fill="hold" nodeType="afterEffect">
                                  <p:stCondLst>
                                    <p:cond delay="0"/>
                                  </p:stCondLst>
                                  <p:childTnLst>
                                    <p:set>
                                      <p:cBhvr>
                                        <p:cTn id="460" dur="1" fill="hold">
                                          <p:stCondLst>
                                            <p:cond delay="0"/>
                                          </p:stCondLst>
                                        </p:cTn>
                                        <p:tgtEl>
                                          <p:spTgt spid="137"/>
                                        </p:tgtEl>
                                        <p:attrNameLst>
                                          <p:attrName>style.visibility</p:attrName>
                                        </p:attrNameLst>
                                      </p:cBhvr>
                                      <p:to>
                                        <p:strVal val="visible"/>
                                      </p:to>
                                    </p:set>
                                  </p:childTnLst>
                                </p:cTn>
                              </p:par>
                            </p:childTnLst>
                          </p:cTn>
                        </p:par>
                        <p:par>
                          <p:cTn id="461" fill="hold">
                            <p:stCondLst>
                              <p:cond delay="2000"/>
                            </p:stCondLst>
                            <p:childTnLst>
                              <p:par>
                                <p:cTn id="462" presetID="1" presetClass="entr" presetSubtype="0" fill="hold" nodeType="afterEffect">
                                  <p:stCondLst>
                                    <p:cond delay="0"/>
                                  </p:stCondLst>
                                  <p:childTnLst>
                                    <p:set>
                                      <p:cBhvr>
                                        <p:cTn id="463" dur="1" fill="hold">
                                          <p:stCondLst>
                                            <p:cond delay="0"/>
                                          </p:stCondLst>
                                        </p:cTn>
                                        <p:tgtEl>
                                          <p:spTgt spid="128"/>
                                        </p:tgtEl>
                                        <p:attrNameLst>
                                          <p:attrName>style.visibility</p:attrName>
                                        </p:attrNameLst>
                                      </p:cBhvr>
                                      <p:to>
                                        <p:strVal val="visible"/>
                                      </p:to>
                                    </p:set>
                                  </p:childTnLst>
                                </p:cTn>
                              </p:par>
                            </p:childTnLst>
                          </p:cTn>
                        </p:par>
                        <p:par>
                          <p:cTn id="464" fill="hold">
                            <p:stCondLst>
                              <p:cond delay="2000"/>
                            </p:stCondLst>
                            <p:childTnLst>
                              <p:par>
                                <p:cTn id="465" presetID="1" presetClass="entr" presetSubtype="0" fill="hold" nodeType="afterEffect">
                                  <p:stCondLst>
                                    <p:cond delay="0"/>
                                  </p:stCondLst>
                                  <p:childTnLst>
                                    <p:set>
                                      <p:cBhvr>
                                        <p:cTn id="466" dur="1" fill="hold">
                                          <p:stCondLst>
                                            <p:cond delay="0"/>
                                          </p:stCondLst>
                                        </p:cTn>
                                        <p:tgtEl>
                                          <p:spTgt spid="129"/>
                                        </p:tgtEl>
                                        <p:attrNameLst>
                                          <p:attrName>style.visibility</p:attrName>
                                        </p:attrNameLst>
                                      </p:cBhvr>
                                      <p:to>
                                        <p:strVal val="visible"/>
                                      </p:to>
                                    </p:set>
                                  </p:childTnLst>
                                </p:cTn>
                              </p:par>
                              <p:par>
                                <p:cTn id="467" presetID="1" presetClass="entr" presetSubtype="0" fill="hold" nodeType="withEffect">
                                  <p:stCondLst>
                                    <p:cond delay="0"/>
                                  </p:stCondLst>
                                  <p:childTnLst>
                                    <p:set>
                                      <p:cBhvr>
                                        <p:cTn id="468" dur="1" fill="hold">
                                          <p:stCondLst>
                                            <p:cond delay="0"/>
                                          </p:stCondLst>
                                        </p:cTn>
                                        <p:tgtEl>
                                          <p:spTgt spid="136"/>
                                        </p:tgtEl>
                                        <p:attrNameLst>
                                          <p:attrName>style.visibility</p:attrName>
                                        </p:attrNameLst>
                                      </p:cBhvr>
                                      <p:to>
                                        <p:strVal val="visible"/>
                                      </p:to>
                                    </p:set>
                                  </p:childTnLst>
                                </p:cTn>
                              </p:par>
                            </p:childTnLst>
                          </p:cTn>
                        </p:par>
                        <p:par>
                          <p:cTn id="469" fill="hold">
                            <p:stCondLst>
                              <p:cond delay="2000"/>
                            </p:stCondLst>
                            <p:childTnLst>
                              <p:par>
                                <p:cTn id="470" presetID="1" presetClass="entr" presetSubtype="0" fill="hold" nodeType="afterEffect">
                                  <p:stCondLst>
                                    <p:cond delay="0"/>
                                  </p:stCondLst>
                                  <p:childTnLst>
                                    <p:set>
                                      <p:cBhvr>
                                        <p:cTn id="471" dur="1" fill="hold">
                                          <p:stCondLst>
                                            <p:cond delay="0"/>
                                          </p:stCondLst>
                                        </p:cTn>
                                        <p:tgtEl>
                                          <p:spTgt spid="130"/>
                                        </p:tgtEl>
                                        <p:attrNameLst>
                                          <p:attrName>style.visibility</p:attrName>
                                        </p:attrNameLst>
                                      </p:cBhvr>
                                      <p:to>
                                        <p:strVal val="visible"/>
                                      </p:to>
                                    </p:set>
                                  </p:childTnLst>
                                </p:cTn>
                              </p:par>
                            </p:childTnLst>
                          </p:cTn>
                        </p:par>
                        <p:par>
                          <p:cTn id="472" fill="hold">
                            <p:stCondLst>
                              <p:cond delay="2000"/>
                            </p:stCondLst>
                            <p:childTnLst>
                              <p:par>
                                <p:cTn id="473" presetID="1" presetClass="entr" presetSubtype="0" fill="hold" nodeType="afterEffect">
                                  <p:stCondLst>
                                    <p:cond delay="0"/>
                                  </p:stCondLst>
                                  <p:childTnLst>
                                    <p:set>
                                      <p:cBhvr>
                                        <p:cTn id="474" dur="1" fill="hold">
                                          <p:stCondLst>
                                            <p:cond delay="0"/>
                                          </p:stCondLst>
                                        </p:cTn>
                                        <p:tgtEl>
                                          <p:spTgt spid="125"/>
                                        </p:tgtEl>
                                        <p:attrNameLst>
                                          <p:attrName>style.visibility</p:attrName>
                                        </p:attrNameLst>
                                      </p:cBhvr>
                                      <p:to>
                                        <p:strVal val="visible"/>
                                      </p:to>
                                    </p:set>
                                  </p:childTnLst>
                                </p:cTn>
                              </p:par>
                              <p:par>
                                <p:cTn id="475" presetID="1" presetClass="entr" presetSubtype="0" fill="hold" nodeType="withEffect">
                                  <p:stCondLst>
                                    <p:cond delay="0"/>
                                  </p:stCondLst>
                                  <p:childTnLst>
                                    <p:set>
                                      <p:cBhvr>
                                        <p:cTn id="476" dur="1" fill="hold">
                                          <p:stCondLst>
                                            <p:cond delay="0"/>
                                          </p:stCondLst>
                                        </p:cTn>
                                        <p:tgtEl>
                                          <p:spTgt spid="117"/>
                                        </p:tgtEl>
                                        <p:attrNameLst>
                                          <p:attrName>style.visibility</p:attrName>
                                        </p:attrNameLst>
                                      </p:cBhvr>
                                      <p:to>
                                        <p:strVal val="visible"/>
                                      </p:to>
                                    </p:set>
                                  </p:childTnLst>
                                </p:cTn>
                              </p:par>
                              <p:par>
                                <p:cTn id="477" presetID="1" presetClass="entr" presetSubtype="0" fill="hold" nodeType="withEffect">
                                  <p:stCondLst>
                                    <p:cond delay="0"/>
                                  </p:stCondLst>
                                  <p:childTnLst>
                                    <p:set>
                                      <p:cBhvr>
                                        <p:cTn id="478" dur="1" fill="hold">
                                          <p:stCondLst>
                                            <p:cond delay="0"/>
                                          </p:stCondLst>
                                        </p:cTn>
                                        <p:tgtEl>
                                          <p:spTgt spid="122"/>
                                        </p:tgtEl>
                                        <p:attrNameLst>
                                          <p:attrName>style.visibility</p:attrName>
                                        </p:attrNameLst>
                                      </p:cBhvr>
                                      <p:to>
                                        <p:strVal val="visible"/>
                                      </p:to>
                                    </p:set>
                                  </p:childTnLst>
                                </p:cTn>
                              </p:par>
                              <p:par>
                                <p:cTn id="479" presetID="1" presetClass="entr" presetSubtype="0" fill="hold" nodeType="withEffect">
                                  <p:stCondLst>
                                    <p:cond delay="0"/>
                                  </p:stCondLst>
                                  <p:childTnLst>
                                    <p:set>
                                      <p:cBhvr>
                                        <p:cTn id="480" dur="1" fill="hold">
                                          <p:stCondLst>
                                            <p:cond delay="0"/>
                                          </p:stCondLst>
                                        </p:cTn>
                                        <p:tgtEl>
                                          <p:spTgt spid="169"/>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8" presetClass="emph" presetSubtype="0" fill="hold" nodeType="clickEffect">
                                  <p:stCondLst>
                                    <p:cond delay="0"/>
                                  </p:stCondLst>
                                  <p:childTnLst>
                                    <p:animRot by="10800000">
                                      <p:cBhvr>
                                        <p:cTn id="484" dur="2000" fill="hold"/>
                                        <p:tgtEl>
                                          <p:spTgt spid="127"/>
                                        </p:tgtEl>
                                        <p:attrNameLst>
                                          <p:attrName>r</p:attrName>
                                        </p:attrNameLst>
                                      </p:cBhvr>
                                    </p:animRot>
                                  </p:childTnLst>
                                </p:cTn>
                              </p:par>
                            </p:childTnLst>
                          </p:cTn>
                        </p:par>
                      </p:childTnLst>
                    </p:cTn>
                  </p:par>
                  <p:par>
                    <p:cTn id="485" fill="hold">
                      <p:stCondLst>
                        <p:cond delay="indefinite"/>
                      </p:stCondLst>
                      <p:childTnLst>
                        <p:par>
                          <p:cTn id="486" fill="hold">
                            <p:stCondLst>
                              <p:cond delay="0"/>
                            </p:stCondLst>
                            <p:childTnLst>
                              <p:par>
                                <p:cTn id="487" presetID="1" presetClass="exit" presetSubtype="0" fill="hold" nodeType="clickEffect">
                                  <p:stCondLst>
                                    <p:cond delay="0"/>
                                  </p:stCondLst>
                                  <p:childTnLst>
                                    <p:set>
                                      <p:cBhvr>
                                        <p:cTn id="488" dur="1" fill="hold">
                                          <p:stCondLst>
                                            <p:cond delay="0"/>
                                          </p:stCondLst>
                                        </p:cTn>
                                        <p:tgtEl>
                                          <p:spTgt spid="122"/>
                                        </p:tgtEl>
                                        <p:attrNameLst>
                                          <p:attrName>style.visibility</p:attrName>
                                        </p:attrNameLst>
                                      </p:cBhvr>
                                      <p:to>
                                        <p:strVal val="hidden"/>
                                      </p:to>
                                    </p:set>
                                  </p:childTnLst>
                                </p:cTn>
                              </p:par>
                              <p:par>
                                <p:cTn id="489" presetID="1" presetClass="entr" presetSubtype="0" fill="hold" grpId="0" nodeType="withEffect">
                                  <p:stCondLst>
                                    <p:cond delay="0"/>
                                  </p:stCondLst>
                                  <p:childTnLst>
                                    <p:set>
                                      <p:cBhvr>
                                        <p:cTn id="490" dur="1" fill="hold">
                                          <p:stCondLst>
                                            <p:cond delay="0"/>
                                          </p:stCondLst>
                                        </p:cTn>
                                        <p:tgtEl>
                                          <p:spTgt spid="138"/>
                                        </p:tgtEl>
                                        <p:attrNameLst>
                                          <p:attrName>style.visibility</p:attrName>
                                        </p:attrNameLst>
                                      </p:cBhvr>
                                      <p:to>
                                        <p:strVal val="visible"/>
                                      </p:to>
                                    </p:set>
                                  </p:childTnLst>
                                </p:cTn>
                              </p:par>
                              <p:par>
                                <p:cTn id="491" presetID="19" presetClass="emph" presetSubtype="0" repeatCount="indefinite" fill="hold" grpId="1" nodeType="withEffect">
                                  <p:stCondLst>
                                    <p:cond delay="0"/>
                                  </p:stCondLst>
                                  <p:childTnLst>
                                    <p:animClr clrSpc="rgb" dir="cw">
                                      <p:cBhvr override="childStyle">
                                        <p:cTn id="492" dur="500" fill="hold"/>
                                        <p:tgtEl>
                                          <p:spTgt spid="138"/>
                                        </p:tgtEl>
                                        <p:attrNameLst>
                                          <p:attrName>style.color</p:attrName>
                                        </p:attrNameLst>
                                      </p:cBhvr>
                                      <p:to>
                                        <a:schemeClr val="accent2"/>
                                      </p:to>
                                    </p:animClr>
                                    <p:animClr clrSpc="rgb" dir="cw">
                                      <p:cBhvr>
                                        <p:cTn id="493" dur="500" fill="hold"/>
                                        <p:tgtEl>
                                          <p:spTgt spid="138"/>
                                        </p:tgtEl>
                                        <p:attrNameLst>
                                          <p:attrName>fillcolor</p:attrName>
                                        </p:attrNameLst>
                                      </p:cBhvr>
                                      <p:to>
                                        <a:schemeClr val="accent2"/>
                                      </p:to>
                                    </p:animClr>
                                    <p:set>
                                      <p:cBhvr>
                                        <p:cTn id="494" dur="500" fill="hold"/>
                                        <p:tgtEl>
                                          <p:spTgt spid="138"/>
                                        </p:tgtEl>
                                        <p:attrNameLst>
                                          <p:attrName>fill.type</p:attrName>
                                        </p:attrNameLst>
                                      </p:cBhvr>
                                      <p:to>
                                        <p:strVal val="solid"/>
                                      </p:to>
                                    </p:set>
                                    <p:set>
                                      <p:cBhvr>
                                        <p:cTn id="495" dur="500" fill="hold"/>
                                        <p:tgtEl>
                                          <p:spTgt spid="138"/>
                                        </p:tgtEl>
                                        <p:attrNameLst>
                                          <p:attrName>fill.on</p:attrName>
                                        </p:attrNameLst>
                                      </p:cBhvr>
                                      <p:to>
                                        <p:strVal val="true"/>
                                      </p:to>
                                    </p:set>
                                  </p:childTnLst>
                                </p:cTn>
                              </p:par>
                              <p:par>
                                <p:cTn id="496" presetID="1" presetClass="entr" presetSubtype="0" fill="hold" nodeType="withEffect">
                                  <p:stCondLst>
                                    <p:cond delay="0"/>
                                  </p:stCondLst>
                                  <p:childTnLst>
                                    <p:set>
                                      <p:cBhvr>
                                        <p:cTn id="497" dur="1" fill="hold">
                                          <p:stCondLst>
                                            <p:cond delay="0"/>
                                          </p:stCondLst>
                                        </p:cTn>
                                        <p:tgtEl>
                                          <p:spTgt spid="133"/>
                                        </p:tgtEl>
                                        <p:attrNameLst>
                                          <p:attrName>style.visibility</p:attrName>
                                        </p:attrNameLst>
                                      </p:cBhvr>
                                      <p:to>
                                        <p:strVal val="visible"/>
                                      </p:to>
                                    </p:set>
                                  </p:childTnLst>
                                </p:cTn>
                              </p:par>
                              <p:par>
                                <p:cTn id="498" presetID="1" presetClass="entr" presetSubtype="0" fill="hold" nodeType="withEffect">
                                  <p:stCondLst>
                                    <p:cond delay="0"/>
                                  </p:stCondLst>
                                  <p:childTnLst>
                                    <p:set>
                                      <p:cBhvr>
                                        <p:cTn id="499" dur="1" fill="hold">
                                          <p:stCondLst>
                                            <p:cond delay="0"/>
                                          </p:stCondLst>
                                        </p:cTn>
                                        <p:tgtEl>
                                          <p:spTgt spid="126"/>
                                        </p:tgtEl>
                                        <p:attrNameLst>
                                          <p:attrName>style.visibility</p:attrName>
                                        </p:attrNameLst>
                                      </p:cBhvr>
                                      <p:to>
                                        <p:strVal val="visible"/>
                                      </p:to>
                                    </p:set>
                                  </p:childTnLst>
                                </p:cTn>
                              </p:par>
                              <p:par>
                                <p:cTn id="500" presetID="0" presetClass="path" presetSubtype="0" autoRev="1" fill="hold" nodeType="withEffect">
                                  <p:stCondLst>
                                    <p:cond delay="1000"/>
                                  </p:stCondLst>
                                  <p:childTnLst>
                                    <p:animMotion origin="layout" path="M 1.25E-6 -4.44444E-6 L 1.25E-6 0.00024 C -0.00065 -0.00509 -0.0013 -0.01018 -0.00195 -0.01527 C -0.00221 -0.01805 -0.00274 -0.02083 -0.00287 -0.02361 C -0.00326 -0.03032 -0.00378 -0.04351 -0.00378 -0.04351 L 1.25E-6 -4.44444E-6 Z " pathEditMode="relative" rAng="0" ptsTypes="AAAAAA">
                                      <p:cBhvr>
                                        <p:cTn id="501" dur="3000" spd="-100000" fill="hold"/>
                                        <p:tgtEl>
                                          <p:spTgt spid="126"/>
                                        </p:tgtEl>
                                        <p:attrNameLst>
                                          <p:attrName>ppt_x</p:attrName>
                                          <p:attrName>ppt_y</p:attrName>
                                        </p:attrNameLst>
                                      </p:cBhvr>
                                      <p:rCtr x="-195" y="-2176"/>
                                    </p:animMotion>
                                  </p:childTnLst>
                                </p:cTn>
                              </p:par>
                              <p:par>
                                <p:cTn id="502" presetID="32" presetClass="emph" presetSubtype="0" fill="hold" nodeType="withEffect">
                                  <p:stCondLst>
                                    <p:cond delay="1200"/>
                                  </p:stCondLst>
                                  <p:childTnLst>
                                    <p:animRot by="120000">
                                      <p:cBhvr>
                                        <p:cTn id="503" dur="500" fill="hold">
                                          <p:stCondLst>
                                            <p:cond delay="0"/>
                                          </p:stCondLst>
                                        </p:cTn>
                                        <p:tgtEl>
                                          <p:spTgt spid="130"/>
                                        </p:tgtEl>
                                        <p:attrNameLst>
                                          <p:attrName>r</p:attrName>
                                        </p:attrNameLst>
                                      </p:cBhvr>
                                    </p:animRot>
                                    <p:animRot by="-240000">
                                      <p:cBhvr>
                                        <p:cTn id="504" dur="1000" fill="hold">
                                          <p:stCondLst>
                                            <p:cond delay="1000"/>
                                          </p:stCondLst>
                                        </p:cTn>
                                        <p:tgtEl>
                                          <p:spTgt spid="130"/>
                                        </p:tgtEl>
                                        <p:attrNameLst>
                                          <p:attrName>r</p:attrName>
                                        </p:attrNameLst>
                                      </p:cBhvr>
                                    </p:animRot>
                                    <p:animRot by="240000">
                                      <p:cBhvr>
                                        <p:cTn id="505" dur="1000" fill="hold">
                                          <p:stCondLst>
                                            <p:cond delay="2000"/>
                                          </p:stCondLst>
                                        </p:cTn>
                                        <p:tgtEl>
                                          <p:spTgt spid="130"/>
                                        </p:tgtEl>
                                        <p:attrNameLst>
                                          <p:attrName>r</p:attrName>
                                        </p:attrNameLst>
                                      </p:cBhvr>
                                    </p:animRot>
                                    <p:animRot by="-240000">
                                      <p:cBhvr>
                                        <p:cTn id="506" dur="1000" fill="hold">
                                          <p:stCondLst>
                                            <p:cond delay="3000"/>
                                          </p:stCondLst>
                                        </p:cTn>
                                        <p:tgtEl>
                                          <p:spTgt spid="130"/>
                                        </p:tgtEl>
                                        <p:attrNameLst>
                                          <p:attrName>r</p:attrName>
                                        </p:attrNameLst>
                                      </p:cBhvr>
                                    </p:animRot>
                                    <p:animRot by="120000">
                                      <p:cBhvr>
                                        <p:cTn id="507" dur="1000" fill="hold">
                                          <p:stCondLst>
                                            <p:cond delay="4000"/>
                                          </p:stCondLst>
                                        </p:cTn>
                                        <p:tgtEl>
                                          <p:spTgt spid="130"/>
                                        </p:tgtEl>
                                        <p:attrNameLst>
                                          <p:attrName>r</p:attrName>
                                        </p:attrNameLst>
                                      </p:cBhvr>
                                    </p:animRot>
                                  </p:childTnLst>
                                </p:cTn>
                              </p:par>
                              <p:par>
                                <p:cTn id="508" presetID="8" presetClass="emph" presetSubtype="0" fill="hold" nodeType="withEffect">
                                  <p:stCondLst>
                                    <p:cond delay="4500"/>
                                  </p:stCondLst>
                                  <p:childTnLst>
                                    <p:animRot by="-3000000">
                                      <p:cBhvr>
                                        <p:cTn id="509" dur="5000" fill="hold"/>
                                        <p:tgtEl>
                                          <p:spTgt spid="169"/>
                                        </p:tgtEl>
                                        <p:attrNameLst>
                                          <p:attrName>r</p:attrName>
                                        </p:attrNameLst>
                                      </p:cBhvr>
                                    </p:animRot>
                                  </p:childTnLst>
                                </p:cTn>
                              </p:par>
                              <p:par>
                                <p:cTn id="510" presetID="53" presetClass="entr" presetSubtype="16" fill="hold" nodeType="withEffect">
                                  <p:stCondLst>
                                    <p:cond delay="0"/>
                                  </p:stCondLst>
                                  <p:childTnLst>
                                    <p:set>
                                      <p:cBhvr>
                                        <p:cTn id="511" dur="1" fill="hold">
                                          <p:stCondLst>
                                            <p:cond delay="0"/>
                                          </p:stCondLst>
                                        </p:cTn>
                                        <p:tgtEl>
                                          <p:spTgt spid="139"/>
                                        </p:tgtEl>
                                        <p:attrNameLst>
                                          <p:attrName>style.visibility</p:attrName>
                                        </p:attrNameLst>
                                      </p:cBhvr>
                                      <p:to>
                                        <p:strVal val="visible"/>
                                      </p:to>
                                    </p:set>
                                    <p:anim calcmode="lin" valueType="num">
                                      <p:cBhvr>
                                        <p:cTn id="512" dur="1000" fill="hold"/>
                                        <p:tgtEl>
                                          <p:spTgt spid="139"/>
                                        </p:tgtEl>
                                        <p:attrNameLst>
                                          <p:attrName>ppt_w</p:attrName>
                                        </p:attrNameLst>
                                      </p:cBhvr>
                                      <p:tavLst>
                                        <p:tav tm="0">
                                          <p:val>
                                            <p:fltVal val="0"/>
                                          </p:val>
                                        </p:tav>
                                        <p:tav tm="100000">
                                          <p:val>
                                            <p:strVal val="#ppt_w"/>
                                          </p:val>
                                        </p:tav>
                                      </p:tavLst>
                                    </p:anim>
                                    <p:anim calcmode="lin" valueType="num">
                                      <p:cBhvr>
                                        <p:cTn id="513" dur="1000" fill="hold"/>
                                        <p:tgtEl>
                                          <p:spTgt spid="139"/>
                                        </p:tgtEl>
                                        <p:attrNameLst>
                                          <p:attrName>ppt_h</p:attrName>
                                        </p:attrNameLst>
                                      </p:cBhvr>
                                      <p:tavLst>
                                        <p:tav tm="0">
                                          <p:val>
                                            <p:fltVal val="0"/>
                                          </p:val>
                                        </p:tav>
                                        <p:tav tm="100000">
                                          <p:val>
                                            <p:strVal val="#ppt_h"/>
                                          </p:val>
                                        </p:tav>
                                      </p:tavLst>
                                    </p:anim>
                                    <p:animEffect transition="in" filter="fade">
                                      <p:cBhvr>
                                        <p:cTn id="514" dur="1000"/>
                                        <p:tgtEl>
                                          <p:spTgt spid="139"/>
                                        </p:tgtEl>
                                      </p:cBhvr>
                                    </p:animEffect>
                                  </p:childTnLst>
                                </p:cTn>
                              </p:par>
                              <p:par>
                                <p:cTn id="515" presetID="32" presetClass="emph" presetSubtype="0" repeatCount="indefinite" fill="hold" nodeType="withEffect">
                                  <p:stCondLst>
                                    <p:cond delay="0"/>
                                  </p:stCondLst>
                                  <p:childTnLst>
                                    <p:animRot by="120000">
                                      <p:cBhvr>
                                        <p:cTn id="516" dur="200" fill="hold">
                                          <p:stCondLst>
                                            <p:cond delay="0"/>
                                          </p:stCondLst>
                                        </p:cTn>
                                        <p:tgtEl>
                                          <p:spTgt spid="139"/>
                                        </p:tgtEl>
                                        <p:attrNameLst>
                                          <p:attrName>r</p:attrName>
                                        </p:attrNameLst>
                                      </p:cBhvr>
                                    </p:animRot>
                                    <p:animRot by="-240000">
                                      <p:cBhvr>
                                        <p:cTn id="517" dur="400" fill="hold">
                                          <p:stCondLst>
                                            <p:cond delay="400"/>
                                          </p:stCondLst>
                                        </p:cTn>
                                        <p:tgtEl>
                                          <p:spTgt spid="139"/>
                                        </p:tgtEl>
                                        <p:attrNameLst>
                                          <p:attrName>r</p:attrName>
                                        </p:attrNameLst>
                                      </p:cBhvr>
                                    </p:animRot>
                                    <p:animRot by="240000">
                                      <p:cBhvr>
                                        <p:cTn id="518" dur="400" fill="hold">
                                          <p:stCondLst>
                                            <p:cond delay="800"/>
                                          </p:stCondLst>
                                        </p:cTn>
                                        <p:tgtEl>
                                          <p:spTgt spid="139"/>
                                        </p:tgtEl>
                                        <p:attrNameLst>
                                          <p:attrName>r</p:attrName>
                                        </p:attrNameLst>
                                      </p:cBhvr>
                                    </p:animRot>
                                    <p:animRot by="-240000">
                                      <p:cBhvr>
                                        <p:cTn id="519" dur="400" fill="hold">
                                          <p:stCondLst>
                                            <p:cond delay="1200"/>
                                          </p:stCondLst>
                                        </p:cTn>
                                        <p:tgtEl>
                                          <p:spTgt spid="139"/>
                                        </p:tgtEl>
                                        <p:attrNameLst>
                                          <p:attrName>r</p:attrName>
                                        </p:attrNameLst>
                                      </p:cBhvr>
                                    </p:animRot>
                                    <p:animRot by="120000">
                                      <p:cBhvr>
                                        <p:cTn id="520" dur="400" fill="hold">
                                          <p:stCondLst>
                                            <p:cond delay="1600"/>
                                          </p:stCondLst>
                                        </p:cTn>
                                        <p:tgtEl>
                                          <p:spTgt spid="139"/>
                                        </p:tgtEl>
                                        <p:attrNameLst>
                                          <p:attrName>r</p:attrName>
                                        </p:attrNameLst>
                                      </p:cBhvr>
                                    </p:animRot>
                                  </p:childTnLst>
                                </p:cTn>
                              </p:par>
                              <p:par>
                                <p:cTn id="521" presetID="22" presetClass="entr" presetSubtype="4" fill="hold" grpId="0" nodeType="withEffect">
                                  <p:stCondLst>
                                    <p:cond delay="0"/>
                                  </p:stCondLst>
                                  <p:childTnLst>
                                    <p:set>
                                      <p:cBhvr>
                                        <p:cTn id="522" dur="1" fill="hold">
                                          <p:stCondLst>
                                            <p:cond delay="0"/>
                                          </p:stCondLst>
                                        </p:cTn>
                                        <p:tgtEl>
                                          <p:spTgt spid="181"/>
                                        </p:tgtEl>
                                        <p:attrNameLst>
                                          <p:attrName>style.visibility</p:attrName>
                                        </p:attrNameLst>
                                      </p:cBhvr>
                                      <p:to>
                                        <p:strVal val="visible"/>
                                      </p:to>
                                    </p:set>
                                    <p:animEffect transition="in" filter="wipe(down)">
                                      <p:cBhvr>
                                        <p:cTn id="523" dur="500"/>
                                        <p:tgtEl>
                                          <p:spTgt spid="181"/>
                                        </p:tgtEl>
                                      </p:cBhvr>
                                    </p:animEffect>
                                  </p:childTnLst>
                                </p:cTn>
                              </p:par>
                            </p:childTnLst>
                          </p:cTn>
                        </p:par>
                      </p:childTnLst>
                    </p:cTn>
                  </p:par>
                  <p:par>
                    <p:cTn id="524" fill="hold">
                      <p:stCondLst>
                        <p:cond delay="indefinite"/>
                      </p:stCondLst>
                      <p:childTnLst>
                        <p:par>
                          <p:cTn id="525" fill="hold">
                            <p:stCondLst>
                              <p:cond delay="0"/>
                            </p:stCondLst>
                            <p:childTnLst>
                              <p:par>
                                <p:cTn id="526" presetID="8" presetClass="exit" presetSubtype="32" fill="hold" nodeType="clickEffect">
                                  <p:stCondLst>
                                    <p:cond delay="0"/>
                                  </p:stCondLst>
                                  <p:childTnLst>
                                    <p:animEffect transition="out" filter="diamond(out)">
                                      <p:cBhvr>
                                        <p:cTn id="527" dur="2000"/>
                                        <p:tgtEl>
                                          <p:spTgt spid="127"/>
                                        </p:tgtEl>
                                      </p:cBhvr>
                                    </p:animEffect>
                                    <p:set>
                                      <p:cBhvr>
                                        <p:cTn id="528" dur="1" fill="hold">
                                          <p:stCondLst>
                                            <p:cond delay="1999"/>
                                          </p:stCondLst>
                                        </p:cTn>
                                        <p:tgtEl>
                                          <p:spTgt spid="127"/>
                                        </p:tgtEl>
                                        <p:attrNameLst>
                                          <p:attrName>style.visibility</p:attrName>
                                        </p:attrNameLst>
                                      </p:cBhvr>
                                      <p:to>
                                        <p:strVal val="hidden"/>
                                      </p:to>
                                    </p:set>
                                  </p:childTnLst>
                                </p:cTn>
                              </p:par>
                              <p:par>
                                <p:cTn id="529" presetID="8" presetClass="exit" presetSubtype="32" fill="hold" nodeType="withEffect">
                                  <p:stCondLst>
                                    <p:cond delay="0"/>
                                  </p:stCondLst>
                                  <p:childTnLst>
                                    <p:animEffect transition="out" filter="diamond(out)">
                                      <p:cBhvr>
                                        <p:cTn id="530" dur="2000"/>
                                        <p:tgtEl>
                                          <p:spTgt spid="137"/>
                                        </p:tgtEl>
                                      </p:cBhvr>
                                    </p:animEffect>
                                    <p:set>
                                      <p:cBhvr>
                                        <p:cTn id="531" dur="1" fill="hold">
                                          <p:stCondLst>
                                            <p:cond delay="1999"/>
                                          </p:stCondLst>
                                        </p:cTn>
                                        <p:tgtEl>
                                          <p:spTgt spid="137"/>
                                        </p:tgtEl>
                                        <p:attrNameLst>
                                          <p:attrName>style.visibility</p:attrName>
                                        </p:attrNameLst>
                                      </p:cBhvr>
                                      <p:to>
                                        <p:strVal val="hidden"/>
                                      </p:to>
                                    </p:set>
                                  </p:childTnLst>
                                </p:cTn>
                              </p:par>
                              <p:par>
                                <p:cTn id="532" presetID="8" presetClass="exit" presetSubtype="32" fill="hold" nodeType="withEffect">
                                  <p:stCondLst>
                                    <p:cond delay="0"/>
                                  </p:stCondLst>
                                  <p:childTnLst>
                                    <p:animEffect transition="out" filter="diamond(out)">
                                      <p:cBhvr>
                                        <p:cTn id="533" dur="2000"/>
                                        <p:tgtEl>
                                          <p:spTgt spid="128"/>
                                        </p:tgtEl>
                                      </p:cBhvr>
                                    </p:animEffect>
                                    <p:set>
                                      <p:cBhvr>
                                        <p:cTn id="534" dur="1" fill="hold">
                                          <p:stCondLst>
                                            <p:cond delay="1999"/>
                                          </p:stCondLst>
                                        </p:cTn>
                                        <p:tgtEl>
                                          <p:spTgt spid="128"/>
                                        </p:tgtEl>
                                        <p:attrNameLst>
                                          <p:attrName>style.visibility</p:attrName>
                                        </p:attrNameLst>
                                      </p:cBhvr>
                                      <p:to>
                                        <p:strVal val="hidden"/>
                                      </p:to>
                                    </p:set>
                                  </p:childTnLst>
                                </p:cTn>
                              </p:par>
                              <p:par>
                                <p:cTn id="535" presetID="8" presetClass="exit" presetSubtype="32" fill="hold" nodeType="withEffect">
                                  <p:stCondLst>
                                    <p:cond delay="0"/>
                                  </p:stCondLst>
                                  <p:childTnLst>
                                    <p:animEffect transition="out" filter="diamond(out)">
                                      <p:cBhvr>
                                        <p:cTn id="536" dur="2000"/>
                                        <p:tgtEl>
                                          <p:spTgt spid="125"/>
                                        </p:tgtEl>
                                      </p:cBhvr>
                                    </p:animEffect>
                                    <p:set>
                                      <p:cBhvr>
                                        <p:cTn id="537" dur="1" fill="hold">
                                          <p:stCondLst>
                                            <p:cond delay="1999"/>
                                          </p:stCondLst>
                                        </p:cTn>
                                        <p:tgtEl>
                                          <p:spTgt spid="125"/>
                                        </p:tgtEl>
                                        <p:attrNameLst>
                                          <p:attrName>style.visibility</p:attrName>
                                        </p:attrNameLst>
                                      </p:cBhvr>
                                      <p:to>
                                        <p:strVal val="hidden"/>
                                      </p:to>
                                    </p:set>
                                  </p:childTnLst>
                                </p:cTn>
                              </p:par>
                              <p:par>
                                <p:cTn id="538" presetID="8" presetClass="exit" presetSubtype="32" fill="hold" nodeType="withEffect">
                                  <p:stCondLst>
                                    <p:cond delay="0"/>
                                  </p:stCondLst>
                                  <p:childTnLst>
                                    <p:animEffect transition="out" filter="diamond(out)">
                                      <p:cBhvr>
                                        <p:cTn id="539" dur="2000"/>
                                        <p:tgtEl>
                                          <p:spTgt spid="117"/>
                                        </p:tgtEl>
                                      </p:cBhvr>
                                    </p:animEffect>
                                    <p:set>
                                      <p:cBhvr>
                                        <p:cTn id="540" dur="1" fill="hold">
                                          <p:stCondLst>
                                            <p:cond delay="1999"/>
                                          </p:stCondLst>
                                        </p:cTn>
                                        <p:tgtEl>
                                          <p:spTgt spid="117"/>
                                        </p:tgtEl>
                                        <p:attrNameLst>
                                          <p:attrName>style.visibility</p:attrName>
                                        </p:attrNameLst>
                                      </p:cBhvr>
                                      <p:to>
                                        <p:strVal val="hidden"/>
                                      </p:to>
                                    </p:set>
                                  </p:childTnLst>
                                </p:cTn>
                              </p:par>
                              <p:par>
                                <p:cTn id="541" presetID="8" presetClass="exit" presetSubtype="32" fill="hold" nodeType="withEffect">
                                  <p:stCondLst>
                                    <p:cond delay="0"/>
                                  </p:stCondLst>
                                  <p:childTnLst>
                                    <p:animEffect transition="out" filter="diamond(out)">
                                      <p:cBhvr>
                                        <p:cTn id="542" dur="2000"/>
                                        <p:tgtEl>
                                          <p:spTgt spid="122"/>
                                        </p:tgtEl>
                                      </p:cBhvr>
                                    </p:animEffect>
                                    <p:set>
                                      <p:cBhvr>
                                        <p:cTn id="543" dur="1" fill="hold">
                                          <p:stCondLst>
                                            <p:cond delay="1999"/>
                                          </p:stCondLst>
                                        </p:cTn>
                                        <p:tgtEl>
                                          <p:spTgt spid="122"/>
                                        </p:tgtEl>
                                        <p:attrNameLst>
                                          <p:attrName>style.visibility</p:attrName>
                                        </p:attrNameLst>
                                      </p:cBhvr>
                                      <p:to>
                                        <p:strVal val="hidden"/>
                                      </p:to>
                                    </p:set>
                                  </p:childTnLst>
                                </p:cTn>
                              </p:par>
                              <p:par>
                                <p:cTn id="544" presetID="8" presetClass="exit" presetSubtype="32" fill="hold" grpId="2" nodeType="withEffect">
                                  <p:stCondLst>
                                    <p:cond delay="0"/>
                                  </p:stCondLst>
                                  <p:childTnLst>
                                    <p:animEffect transition="out" filter="diamond(out)">
                                      <p:cBhvr>
                                        <p:cTn id="545" dur="2000"/>
                                        <p:tgtEl>
                                          <p:spTgt spid="138"/>
                                        </p:tgtEl>
                                      </p:cBhvr>
                                    </p:animEffect>
                                    <p:set>
                                      <p:cBhvr>
                                        <p:cTn id="546" dur="1" fill="hold">
                                          <p:stCondLst>
                                            <p:cond delay="1999"/>
                                          </p:stCondLst>
                                        </p:cTn>
                                        <p:tgtEl>
                                          <p:spTgt spid="138"/>
                                        </p:tgtEl>
                                        <p:attrNameLst>
                                          <p:attrName>style.visibility</p:attrName>
                                        </p:attrNameLst>
                                      </p:cBhvr>
                                      <p:to>
                                        <p:strVal val="hidden"/>
                                      </p:to>
                                    </p:set>
                                  </p:childTnLst>
                                </p:cTn>
                              </p:par>
                              <p:par>
                                <p:cTn id="547" presetID="8" presetClass="exit" presetSubtype="32" fill="hold" nodeType="withEffect">
                                  <p:stCondLst>
                                    <p:cond delay="0"/>
                                  </p:stCondLst>
                                  <p:childTnLst>
                                    <p:animEffect transition="out" filter="diamond(out)">
                                      <p:cBhvr>
                                        <p:cTn id="548" dur="2000"/>
                                        <p:tgtEl>
                                          <p:spTgt spid="133"/>
                                        </p:tgtEl>
                                      </p:cBhvr>
                                    </p:animEffect>
                                    <p:set>
                                      <p:cBhvr>
                                        <p:cTn id="549" dur="1" fill="hold">
                                          <p:stCondLst>
                                            <p:cond delay="1999"/>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8" grpId="1"/>
      <p:bldP spid="29" grpId="0"/>
      <p:bldP spid="29" grpId="1"/>
      <p:bldP spid="32" grpId="0"/>
      <p:bldP spid="32" grpId="1"/>
      <p:bldP spid="95" grpId="0"/>
      <p:bldP spid="95" grpId="1"/>
      <p:bldP spid="95" grpId="2"/>
      <p:bldP spid="96" grpId="0" animBg="1"/>
      <p:bldP spid="96" grpId="1" animBg="1"/>
      <p:bldP spid="96" grpId="2" animBg="1"/>
      <p:bldP spid="96" grpId="3" animBg="1"/>
      <p:bldP spid="97" grpId="0" animBg="1"/>
      <p:bldP spid="97" grpId="1" animBg="1"/>
      <p:bldP spid="97" grpId="2" animBg="1"/>
      <p:bldP spid="97" grpId="3" animBg="1"/>
      <p:bldP spid="98" grpId="0" animBg="1"/>
      <p:bldP spid="98" grpId="1" animBg="1"/>
      <p:bldP spid="98" grpId="2" animBg="1"/>
      <p:bldP spid="98" grpId="3" animBg="1"/>
      <p:bldP spid="99" grpId="0" animBg="1"/>
      <p:bldP spid="99" grpId="1" animBg="1"/>
      <p:bldP spid="99" grpId="2" animBg="1"/>
      <p:bldP spid="99" grpId="3" animBg="1"/>
      <p:bldP spid="100" grpId="0" animBg="1"/>
      <p:bldP spid="100" grpId="1" animBg="1"/>
      <p:bldP spid="100" grpId="2" animBg="1"/>
      <p:bldP spid="100" grpId="3" animBg="1"/>
      <p:bldP spid="101" grpId="0" animBg="1"/>
      <p:bldP spid="101" grpId="1" animBg="1"/>
      <p:bldP spid="101" grpId="2" animBg="1"/>
      <p:bldP spid="101" grpId="3" animBg="1"/>
      <p:bldP spid="102" grpId="0" animBg="1"/>
      <p:bldP spid="102" grpId="1" animBg="1"/>
      <p:bldP spid="102" grpId="2" animBg="1"/>
      <p:bldP spid="102" grpId="3" animBg="1"/>
      <p:bldP spid="103" grpId="0" animBg="1"/>
      <p:bldP spid="103" grpId="1" animBg="1"/>
      <p:bldP spid="103" grpId="2" animBg="1"/>
      <p:bldP spid="103" grpId="3" animBg="1"/>
      <p:bldP spid="104" grpId="0" animBg="1"/>
      <p:bldP spid="104" grpId="1" animBg="1"/>
      <p:bldP spid="104" grpId="2" animBg="1"/>
      <p:bldP spid="104" grpId="3" animBg="1"/>
      <p:bldP spid="105" grpId="0" animBg="1"/>
      <p:bldP spid="105" grpId="1" animBg="1"/>
      <p:bldP spid="105" grpId="2" animBg="1"/>
      <p:bldP spid="105" grpId="3" animBg="1"/>
      <p:bldP spid="106" grpId="0" animBg="1"/>
      <p:bldP spid="106" grpId="1" animBg="1"/>
      <p:bldP spid="106" grpId="2" animBg="1"/>
      <p:bldP spid="106" grpId="3" animBg="1"/>
      <p:bldP spid="107" grpId="0" animBg="1"/>
      <p:bldP spid="107" grpId="1" animBg="1"/>
      <p:bldP spid="107" grpId="2" animBg="1"/>
      <p:bldP spid="107" grpId="3" animBg="1"/>
      <p:bldP spid="108" grpId="0" animBg="1"/>
      <p:bldP spid="108" grpId="1" animBg="1"/>
      <p:bldP spid="108" grpId="2" animBg="1"/>
      <p:bldP spid="108" grpId="3" animBg="1"/>
      <p:bldP spid="109" grpId="0" animBg="1"/>
      <p:bldP spid="109" grpId="1" animBg="1"/>
      <p:bldP spid="109" grpId="2" animBg="1"/>
      <p:bldP spid="109" grpId="3" animBg="1"/>
      <p:bldP spid="110" grpId="0" animBg="1"/>
      <p:bldP spid="110" grpId="1" animBg="1"/>
      <p:bldP spid="110" grpId="2" animBg="1"/>
      <p:bldP spid="110" grpId="3" animBg="1"/>
      <p:bldP spid="111" grpId="0" animBg="1"/>
      <p:bldP spid="111" grpId="1" animBg="1"/>
      <p:bldP spid="111" grpId="2" animBg="1"/>
      <p:bldP spid="111" grpId="3" animBg="1"/>
      <p:bldP spid="112" grpId="0" animBg="1"/>
      <p:bldP spid="112" grpId="1" animBg="1"/>
      <p:bldP spid="112" grpId="2" animBg="1"/>
      <p:bldP spid="112" grpId="3" animBg="1"/>
      <p:bldP spid="113" grpId="0" animBg="1"/>
      <p:bldP spid="113" grpId="1" animBg="1"/>
      <p:bldP spid="113" grpId="2" animBg="1"/>
      <p:bldP spid="113" grpId="3" animBg="1"/>
      <p:bldP spid="114" grpId="0" animBg="1"/>
      <p:bldP spid="114" grpId="1" animBg="1"/>
      <p:bldP spid="114" grpId="2" animBg="1"/>
      <p:bldP spid="114" grpId="3" animBg="1"/>
      <p:bldP spid="70" grpId="0"/>
      <p:bldP spid="70" grpId="1"/>
      <p:bldP spid="5" grpId="0" animBg="1"/>
      <p:bldP spid="5" grpId="1" animBg="1"/>
      <p:bldP spid="138" grpId="0" animBg="1"/>
      <p:bldP spid="138" grpId="1" animBg="1"/>
      <p:bldP spid="138" grpId="2" animBg="1"/>
      <p:bldP spid="1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 y="685800"/>
            <a:ext cx="8915400" cy="4770537"/>
          </a:xfrm>
          <a:prstGeom prst="rect">
            <a:avLst/>
          </a:prstGeom>
          <a:noFill/>
        </p:spPr>
        <p:txBody>
          <a:bodyPr wrap="square" rtlCol="0">
            <a:spAutoFit/>
          </a:bodyPr>
          <a:lstStyle/>
          <a:p>
            <a:pPr algn="ctr"/>
            <a:r>
              <a:rPr lang="bn-IN" sz="4400" u="sng"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তড়িৎ প্রবাহের</a:t>
            </a:r>
            <a:r>
              <a:rPr lang="en-US" sz="4400" u="sng"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4400" u="sng"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চৌম্বক</a:t>
            </a:r>
            <a:r>
              <a:rPr lang="en-US" sz="4400" u="sng"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4400" u="sng"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ক্রিয়া</a:t>
            </a:r>
            <a:r>
              <a:rPr lang="en-US" sz="4400" u="sng"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p>
          <a:p>
            <a:r>
              <a:rPr lang="en-US" sz="4400" dirty="0">
                <a:latin typeface="NikoshBAN" pitchFamily="2" charset="0"/>
                <a:cs typeface="NikoshBAN" pitchFamily="2" charset="0"/>
              </a:rPr>
              <a:t> </a:t>
            </a:r>
            <a:endParaRPr lang="en-US" sz="4400" dirty="0" smtClean="0">
              <a:latin typeface="NikoshBAN" pitchFamily="2" charset="0"/>
              <a:cs typeface="NikoshBAN" pitchFamily="2" charset="0"/>
            </a:endParaRPr>
          </a:p>
          <a:p>
            <a:r>
              <a:rPr lang="en-US" sz="3600" dirty="0" err="1" smtClean="0">
                <a:solidFill>
                  <a:sysClr val="windowText" lastClr="000000"/>
                </a:solidFill>
                <a:latin typeface="NikoshBAN" pitchFamily="2" charset="0"/>
                <a:cs typeface="NikoshBAN" pitchFamily="2" charset="0"/>
              </a:rPr>
              <a:t>কোনো</a:t>
            </a:r>
            <a:r>
              <a:rPr lang="en-US" sz="3600" dirty="0" smtClean="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পরিবাহীর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মধ্যদিয়ে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তড়ি</a:t>
            </a:r>
            <a:r>
              <a:rPr lang="en-US" sz="3600" dirty="0">
                <a:solidFill>
                  <a:sysClr val="windowText" lastClr="000000"/>
                </a:solidFill>
                <a:latin typeface="NikoshBAN" pitchFamily="2" charset="0"/>
                <a:cs typeface="NikoshBAN" pitchFamily="2" charset="0"/>
              </a:rPr>
              <a:t>ৎ </a:t>
            </a:r>
            <a:r>
              <a:rPr lang="en-US" sz="3600" dirty="0" err="1">
                <a:solidFill>
                  <a:sysClr val="windowText" lastClr="000000"/>
                </a:solidFill>
                <a:latin typeface="NikoshBAN" pitchFamily="2" charset="0"/>
                <a:cs typeface="NikoshBAN" pitchFamily="2" charset="0"/>
              </a:rPr>
              <a:t>প্রবাহিত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হলে</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এর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চারপাশে</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একটি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চৌম্বক</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ক্ষেত্রের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সৃষ্টি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হয়,যাকে</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তড়ি</a:t>
            </a:r>
            <a:r>
              <a:rPr lang="en-US" sz="3600" dirty="0">
                <a:solidFill>
                  <a:sysClr val="windowText" lastClr="000000"/>
                </a:solidFill>
                <a:latin typeface="NikoshBAN" pitchFamily="2" charset="0"/>
                <a:cs typeface="NikoshBAN" pitchFamily="2" charset="0"/>
              </a:rPr>
              <a:t>ৎ </a:t>
            </a:r>
            <a:r>
              <a:rPr lang="en-US" sz="3600" dirty="0" err="1">
                <a:solidFill>
                  <a:sysClr val="windowText" lastClr="000000"/>
                </a:solidFill>
                <a:latin typeface="NikoshBAN" pitchFamily="2" charset="0"/>
                <a:cs typeface="NikoshBAN" pitchFamily="2" charset="0"/>
              </a:rPr>
              <a:t>প্রবাহের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চৌম্বক</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ক্রিয়া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বলে</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এর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দিক</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ব্যাখ্যায়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ফ্লেমিং</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এর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ডানহস্ত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সূত্র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প্রযোজ্য</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একটি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তড়িতবাহী</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তারকে</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প্রবাহের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অভিমূখে</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বৃদ্ধাঙ্গুলি</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প্রসারিত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ডানহাত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দিয়ে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মুষ্টিবদ্ধ</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ধরলে</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অন্য</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আঙ্গুলগুলোর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মাথা</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চৌম্বকক্ষেত্রের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অভিমূখ</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নিদেশ</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করে</a:t>
            </a:r>
            <a:r>
              <a:rPr lang="en-US" sz="3600" dirty="0">
                <a:solidFill>
                  <a:sysClr val="windowText" lastClr="000000"/>
                </a:solidFill>
                <a:latin typeface="NikoshBAN" pitchFamily="2" charset="0"/>
                <a:cs typeface="NikoshBAN" pitchFamily="2" charset="0"/>
              </a:rPr>
              <a:t> । </a:t>
            </a:r>
          </a:p>
        </p:txBody>
      </p:sp>
    </p:spTree>
    <p:extLst>
      <p:ext uri="{BB962C8B-B14F-4D97-AF65-F5344CB8AC3E}">
        <p14:creationId xmlns:p14="http://schemas.microsoft.com/office/powerpoint/2010/main" val="325166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7">
                                            <p:txEl>
                                              <p:pRg st="1" end="1"/>
                                            </p:txEl>
                                          </p:spTgt>
                                        </p:tgtEl>
                                        <p:attrNameLst>
                                          <p:attrName>ppt_w</p:attrName>
                                        </p:attrNameLst>
                                      </p:cBhvr>
                                    </p:anim>
                                    <p:anim by="(#ppt_w*0.50)" calcmode="lin" valueType="num">
                                      <p:cBhvr>
                                        <p:cTn id="16" dur="500" decel="50000" autoRev="1" fill="hold">
                                          <p:stCondLst>
                                            <p:cond delay="0"/>
                                          </p:stCondLst>
                                        </p:cTn>
                                        <p:tgtEl>
                                          <p:spTgt spid="7">
                                            <p:txEl>
                                              <p:pRg st="1" end="1"/>
                                            </p:txEl>
                                          </p:spTgt>
                                        </p:tgtEl>
                                        <p:attrNameLst>
                                          <p:attrName>ppt_x</p:attrName>
                                        </p:attrNameLst>
                                      </p:cBhvr>
                                    </p:anim>
                                    <p:anim from="(-#ppt_h/2)" to="(#ppt_y)" calcmode="lin" valueType="num">
                                      <p:cBhvr>
                                        <p:cTn id="17" dur="1000" fill="hold">
                                          <p:stCondLst>
                                            <p:cond delay="0"/>
                                          </p:stCondLst>
                                        </p:cTn>
                                        <p:tgtEl>
                                          <p:spTgt spid="7">
                                            <p:txEl>
                                              <p:pRg st="1" end="1"/>
                                            </p:txEl>
                                          </p:spTgt>
                                        </p:tgtEl>
                                        <p:attrNameLst>
                                          <p:attrName>ppt_y</p:attrName>
                                        </p:attrNameLst>
                                      </p:cBhvr>
                                    </p:anim>
                                    <p:animRot by="21600000">
                                      <p:cBhvr>
                                        <p:cTn id="18" dur="1000" fill="hold">
                                          <p:stCondLst>
                                            <p:cond delay="0"/>
                                          </p:stCondLst>
                                        </p:cTn>
                                        <p:tgtEl>
                                          <p:spTgt spid="7">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7">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7">
                                            <p:txEl>
                                              <p:pRg st="2" end="2"/>
                                            </p:txEl>
                                          </p:spTgt>
                                        </p:tgtEl>
                                        <p:attrNameLst>
                                          <p:attrName>ppt_w</p:attrName>
                                        </p:attrNameLst>
                                      </p:cBhvr>
                                    </p:anim>
                                    <p:anim by="(#ppt_w*0.50)" calcmode="lin" valueType="num">
                                      <p:cBhvr>
                                        <p:cTn id="24" dur="500" decel="50000" autoRev="1" fill="hold">
                                          <p:stCondLst>
                                            <p:cond delay="0"/>
                                          </p:stCondLst>
                                        </p:cTn>
                                        <p:tgtEl>
                                          <p:spTgt spid="7">
                                            <p:txEl>
                                              <p:pRg st="2" end="2"/>
                                            </p:txEl>
                                          </p:spTgt>
                                        </p:tgtEl>
                                        <p:attrNameLst>
                                          <p:attrName>ppt_x</p:attrName>
                                        </p:attrNameLst>
                                      </p:cBhvr>
                                    </p:anim>
                                    <p:anim from="(-#ppt_h/2)" to="(#ppt_y)" calcmode="lin" valueType="num">
                                      <p:cBhvr>
                                        <p:cTn id="25" dur="1000" fill="hold">
                                          <p:stCondLst>
                                            <p:cond delay="0"/>
                                          </p:stCondLst>
                                        </p:cTn>
                                        <p:tgtEl>
                                          <p:spTgt spid="7">
                                            <p:txEl>
                                              <p:pRg st="2" end="2"/>
                                            </p:txEl>
                                          </p:spTgt>
                                        </p:tgtEl>
                                        <p:attrNameLst>
                                          <p:attrName>ppt_y</p:attrName>
                                        </p:attrNameLst>
                                      </p:cBhvr>
                                    </p:anim>
                                    <p:animRot by="21600000">
                                      <p:cBhvr>
                                        <p:cTn id="26" dur="1000" fill="hold">
                                          <p:stCondLst>
                                            <p:cond delay="0"/>
                                          </p:stCondLst>
                                        </p:cTn>
                                        <p:tgtEl>
                                          <p:spTgt spid="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482"/>
            <a:ext cx="9144000" cy="6863417"/>
          </a:xfrm>
          <a:prstGeom prst="rect">
            <a:avLst/>
          </a:prstGeom>
          <a:noFill/>
          <a:ln w="76200">
            <a:noFill/>
          </a:ln>
        </p:spPr>
        <p:txBody>
          <a:bodyPr wrap="square" rtlCol="0">
            <a:spAutoFit/>
          </a:bodyPr>
          <a:lstStyle/>
          <a:p>
            <a:pPr algn="ctr"/>
            <a:endParaRPr lang="en-US" sz="4000" u="sng"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endParaRPr>
          </a:p>
          <a:p>
            <a:pPr algn="ctr"/>
            <a:r>
              <a:rPr lang="en-US" sz="4000" u="sng"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তাড়িতচৌম্বক</a:t>
            </a:r>
            <a:r>
              <a:rPr lang="en-US" sz="4000" u="sng"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4000" u="sng"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আবেশ</a:t>
            </a:r>
            <a:endParaRPr lang="en-US" sz="4000" u="sng"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a:p>
            <a:endParaRPr lang="en-US" sz="3600" dirty="0" smtClean="0">
              <a:solidFill>
                <a:srgbClr val="0000FF"/>
              </a:solidFill>
              <a:latin typeface="NikoshBAN" pitchFamily="2" charset="0"/>
              <a:cs typeface="NikoshBAN" pitchFamily="2" charset="0"/>
            </a:endParaRPr>
          </a:p>
          <a:p>
            <a:r>
              <a:rPr lang="en-US" sz="3600" dirty="0" err="1" smtClean="0">
                <a:solidFill>
                  <a:sysClr val="windowText" lastClr="000000"/>
                </a:solidFill>
                <a:latin typeface="NikoshBAN" pitchFamily="2" charset="0"/>
                <a:cs typeface="NikoshBAN" pitchFamily="2" charset="0"/>
              </a:rPr>
              <a:t>একটি</a:t>
            </a:r>
            <a:r>
              <a:rPr lang="en-US" sz="3600" dirty="0" smtClean="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পরিবর্তনশীল</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চৌম্বকক্ষেত্র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তড়িচ্চালকশক্তি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সৃষ্টি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করতে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যা</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একটি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আবদ্ধ</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বর্তনীতে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একটি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আবিষ্ট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তড়িৎপ্রবাহ</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চালাতে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পরিবর্তনশীল</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চৌম্বক</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ক্ষেত্রের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দ্বারা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কোনো</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বর্তনীতে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তড়িচ্চালকশক্তি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বা</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তড়িত</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প্রবাহ</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সৃষ্টির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এই</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ঘটনাকে</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তাড়িতচৌম্বক</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আবেশ</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বলে</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বিজ্ঞানী</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ওয়েরস্টেডের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তড়িতের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চৌম্বক</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ক্রিয়া</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আবিস্কারের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ইংল্যান্ডের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মাইকেল</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ফ্যারাডে</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আমেরিকার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যোসেফ</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হেনরী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রশিয়ার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এইচ.এফ.ই.লেঞ্জ</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তিনজনই</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পৃথক</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পৃথকভাবে</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সাফল্য</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লাভ</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করেন</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কিন্তু</a:t>
            </a:r>
            <a:r>
              <a:rPr lang="en-US" sz="3600" dirty="0">
                <a:solidFill>
                  <a:sysClr val="windowText" lastClr="000000"/>
                </a:solidFill>
                <a:latin typeface="NikoshBAN" pitchFamily="2" charset="0"/>
                <a:cs typeface="NikoshBAN" pitchFamily="2" charset="0"/>
              </a:rPr>
              <a:t> ১৮৩১সালে </a:t>
            </a:r>
            <a:r>
              <a:rPr lang="en-US" sz="3600" dirty="0" err="1">
                <a:solidFill>
                  <a:sysClr val="windowText" lastClr="000000"/>
                </a:solidFill>
                <a:latin typeface="NikoshBAN" pitchFamily="2" charset="0"/>
                <a:cs typeface="NikoshBAN" pitchFamily="2" charset="0"/>
              </a:rPr>
              <a:t>মাইকেল</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ফ্যারাডে</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তাঁর</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পরীক্ষালব্দ</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ফলাফল</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প্রথম</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প্রকাশ</a:t>
            </a:r>
            <a:r>
              <a:rPr lang="en-US" sz="3600" dirty="0">
                <a:solidFill>
                  <a:sysClr val="windowText" lastClr="000000"/>
                </a:solidFill>
                <a:latin typeface="NikoshBAN" pitchFamily="2" charset="0"/>
                <a:cs typeface="NikoshBAN" pitchFamily="2" charset="0"/>
              </a:rPr>
              <a:t> </a:t>
            </a:r>
            <a:r>
              <a:rPr lang="en-US" sz="3600" dirty="0" err="1">
                <a:solidFill>
                  <a:sysClr val="windowText" lastClr="000000"/>
                </a:solidFill>
                <a:latin typeface="NikoshBAN" pitchFamily="2" charset="0"/>
                <a:cs typeface="NikoshBAN" pitchFamily="2" charset="0"/>
              </a:rPr>
              <a:t>করেন</a:t>
            </a:r>
            <a:r>
              <a:rPr lang="en-US" sz="3600" dirty="0">
                <a:solidFill>
                  <a:sysClr val="windowText" lastClr="000000"/>
                </a:solidFill>
                <a:latin typeface="NikoshBAN" pitchFamily="2" charset="0"/>
                <a:cs typeface="NikoshBAN" pitchFamily="2" charset="0"/>
              </a:rPr>
              <a:t> ।  </a:t>
            </a:r>
          </a:p>
        </p:txBody>
      </p:sp>
    </p:spTree>
    <p:extLst>
      <p:ext uri="{BB962C8B-B14F-4D97-AF65-F5344CB8AC3E}">
        <p14:creationId xmlns:p14="http://schemas.microsoft.com/office/powerpoint/2010/main" val="15209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6">
                                            <p:txEl>
                                              <p:pRg st="3" end="3"/>
                                            </p:txEl>
                                          </p:spTgt>
                                        </p:tgtEl>
                                        <p:attrNameLst>
                                          <p:attrName>style.visibility</p:attrName>
                                        </p:attrNameLst>
                                      </p:cBhvr>
                                      <p:to>
                                        <p:strVal val="visible"/>
                                      </p:to>
                                    </p:set>
                                    <p:anim by="(-#ppt_w*2)" calcmode="lin" valueType="num">
                                      <p:cBhvr rctx="PPT">
                                        <p:cTn id="15" dur="500" autoRev="1" fill="hold">
                                          <p:stCondLst>
                                            <p:cond delay="0"/>
                                          </p:stCondLst>
                                        </p:cTn>
                                        <p:tgtEl>
                                          <p:spTgt spid="6">
                                            <p:txEl>
                                              <p:pRg st="3" end="3"/>
                                            </p:txEl>
                                          </p:spTgt>
                                        </p:tgtEl>
                                        <p:attrNameLst>
                                          <p:attrName>ppt_w</p:attrName>
                                        </p:attrNameLst>
                                      </p:cBhvr>
                                    </p:anim>
                                    <p:anim by="(#ppt_w*0.50)" calcmode="lin" valueType="num">
                                      <p:cBhvr>
                                        <p:cTn id="16" dur="500" decel="50000" autoRev="1" fill="hold">
                                          <p:stCondLst>
                                            <p:cond delay="0"/>
                                          </p:stCondLst>
                                        </p:cTn>
                                        <p:tgtEl>
                                          <p:spTgt spid="6">
                                            <p:txEl>
                                              <p:pRg st="3" end="3"/>
                                            </p:txEl>
                                          </p:spTgt>
                                        </p:tgtEl>
                                        <p:attrNameLst>
                                          <p:attrName>ppt_x</p:attrName>
                                        </p:attrNameLst>
                                      </p:cBhvr>
                                    </p:anim>
                                    <p:anim from="(-#ppt_h/2)" to="(#ppt_y)" calcmode="lin" valueType="num">
                                      <p:cBhvr>
                                        <p:cTn id="17" dur="1000" fill="hold">
                                          <p:stCondLst>
                                            <p:cond delay="0"/>
                                          </p:stCondLst>
                                        </p:cTn>
                                        <p:tgtEl>
                                          <p:spTgt spid="6">
                                            <p:txEl>
                                              <p:pRg st="3" end="3"/>
                                            </p:txEl>
                                          </p:spTgt>
                                        </p:tgtEl>
                                        <p:attrNameLst>
                                          <p:attrName>ppt_y</p:attrName>
                                        </p:attrNameLst>
                                      </p:cBhvr>
                                    </p:anim>
                                    <p:animRot by="21600000">
                                      <p:cBhvr>
                                        <p:cTn id="18" dur="1000" fill="hold">
                                          <p:stCondLst>
                                            <p:cond delay="0"/>
                                          </p:stCondLst>
                                        </p:cTn>
                                        <p:tgtEl>
                                          <p:spTgt spid="6">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654</Words>
  <Application>Microsoft Office PowerPoint</Application>
  <PresentationFormat>On-screen Show (4:3)</PresentationFormat>
  <Paragraphs>95</Paragraphs>
  <Slides>23</Slides>
  <Notes>2</Notes>
  <HiddenSlides>0</HiddenSlides>
  <MMClips>0</MMClips>
  <ScaleCrop>false</ScaleCrop>
  <HeadingPairs>
    <vt:vector size="8" baseType="variant">
      <vt:variant>
        <vt:lpstr>Fonts Used</vt:lpstr>
      </vt:variant>
      <vt:variant>
        <vt:i4>16</vt:i4>
      </vt:variant>
      <vt:variant>
        <vt:lpstr>Theme</vt:lpstr>
      </vt:variant>
      <vt:variant>
        <vt:i4>9</vt:i4>
      </vt:variant>
      <vt:variant>
        <vt:lpstr>Embedded OLE Servers</vt:lpstr>
      </vt:variant>
      <vt:variant>
        <vt:i4>1</vt:i4>
      </vt:variant>
      <vt:variant>
        <vt:lpstr>Slide Titles</vt:lpstr>
      </vt:variant>
      <vt:variant>
        <vt:i4>23</vt:i4>
      </vt:variant>
    </vt:vector>
  </HeadingPairs>
  <TitlesOfParts>
    <vt:vector size="49" baseType="lpstr">
      <vt:lpstr>Calibri Light</vt:lpstr>
      <vt:lpstr>Verdana</vt:lpstr>
      <vt:lpstr>Calibri</vt:lpstr>
      <vt:lpstr>Book Antiqua</vt:lpstr>
      <vt:lpstr>MJXc-TeX-math-I</vt:lpstr>
      <vt:lpstr>Wingdings</vt:lpstr>
      <vt:lpstr>Arial</vt:lpstr>
      <vt:lpstr>Quicksand</vt:lpstr>
      <vt:lpstr>AponaLohit</vt:lpstr>
      <vt:lpstr>Cambria Math</vt:lpstr>
      <vt:lpstr>Vrinda</vt:lpstr>
      <vt:lpstr>Times New Roman</vt:lpstr>
      <vt:lpstr>inherit</vt:lpstr>
      <vt:lpstr>Garamond</vt:lpstr>
      <vt:lpstr>Noto Sans</vt:lpstr>
      <vt:lpstr>NikoshBAN</vt:lpstr>
      <vt:lpstr>Office Theme</vt:lpstr>
      <vt:lpstr>1_Office Theme</vt:lpstr>
      <vt:lpstr>2_Office Theme</vt:lpstr>
      <vt:lpstr>3_Office Theme</vt:lpstr>
      <vt:lpstr>4_Office Theme</vt:lpstr>
      <vt:lpstr>5_Office Theme</vt:lpstr>
      <vt:lpstr>6_Office Theme</vt:lpstr>
      <vt:lpstr>7_Office Theme</vt:lpstr>
      <vt:lpstr>8_Office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global</dc:creator>
  <cp:lastModifiedBy>user</cp:lastModifiedBy>
  <cp:revision>136</cp:revision>
  <dcterms:created xsi:type="dcterms:W3CDTF">2009-01-01T19:27:34Z</dcterms:created>
  <dcterms:modified xsi:type="dcterms:W3CDTF">2024-11-27T14:44:40Z</dcterms:modified>
</cp:coreProperties>
</file>